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Lst>
  <p:notesMasterIdLst>
    <p:notesMasterId r:id="rId24"/>
  </p:notesMasterIdLst>
  <p:sldIdLst>
    <p:sldId id="256" r:id="rId2"/>
    <p:sldId id="364" r:id="rId3"/>
    <p:sldId id="381" r:id="rId4"/>
    <p:sldId id="382" r:id="rId5"/>
    <p:sldId id="325" r:id="rId6"/>
    <p:sldId id="366" r:id="rId7"/>
    <p:sldId id="373" r:id="rId8"/>
    <p:sldId id="367" r:id="rId9"/>
    <p:sldId id="368" r:id="rId10"/>
    <p:sldId id="372" r:id="rId11"/>
    <p:sldId id="369" r:id="rId12"/>
    <p:sldId id="371" r:id="rId13"/>
    <p:sldId id="370" r:id="rId14"/>
    <p:sldId id="380" r:id="rId15"/>
    <p:sldId id="374" r:id="rId16"/>
    <p:sldId id="375" r:id="rId17"/>
    <p:sldId id="376" r:id="rId18"/>
    <p:sldId id="377" r:id="rId19"/>
    <p:sldId id="378" r:id="rId20"/>
    <p:sldId id="379" r:id="rId21"/>
    <p:sldId id="383" r:id="rId22"/>
    <p:sldId id="384"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BF0"/>
    <a:srgbClr val="A4ED5E"/>
    <a:srgbClr val="E17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89"/>
    <p:restoredTop sz="86407"/>
  </p:normalViewPr>
  <p:slideViewPr>
    <p:cSldViewPr snapToGrid="0" snapToObjects="1">
      <p:cViewPr varScale="1">
        <p:scale>
          <a:sx n="191" d="100"/>
          <a:sy n="191" d="100"/>
        </p:scale>
        <p:origin x="2480" y="17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032E6B-8235-9B4D-8371-7B90EADCB0ED}" type="doc">
      <dgm:prSet loTypeId="urn:microsoft.com/office/officeart/2005/8/layout/cycle6" loCatId="" qsTypeId="urn:microsoft.com/office/officeart/2005/8/quickstyle/3d1" qsCatId="3D" csTypeId="urn:microsoft.com/office/officeart/2005/8/colors/accent1_2" csCatId="accent1" phldr="1"/>
      <dgm:spPr/>
      <dgm:t>
        <a:bodyPr/>
        <a:lstStyle/>
        <a:p>
          <a:endParaRPr lang="en-US"/>
        </a:p>
      </dgm:t>
    </dgm:pt>
    <dgm:pt modelId="{244DEFD0-D479-0645-8932-8F895EAB4E99}">
      <dgm:prSet phldrT="[Text]"/>
      <dgm:spPr/>
      <dgm:t>
        <a:bodyPr/>
        <a:lstStyle/>
        <a:p>
          <a:r>
            <a:rPr lang="en-US" dirty="0"/>
            <a:t>President</a:t>
          </a:r>
        </a:p>
      </dgm:t>
    </dgm:pt>
    <dgm:pt modelId="{B1796015-C731-FE46-95E1-57C75F1A6926}" type="parTrans" cxnId="{B3249A0C-ACA2-854A-A9AD-3F7E3DA32395}">
      <dgm:prSet/>
      <dgm:spPr/>
      <dgm:t>
        <a:bodyPr/>
        <a:lstStyle/>
        <a:p>
          <a:endParaRPr lang="en-US"/>
        </a:p>
      </dgm:t>
    </dgm:pt>
    <dgm:pt modelId="{73AFF902-DD56-F54E-8E28-A9C40EEC7976}" type="sibTrans" cxnId="{B3249A0C-ACA2-854A-A9AD-3F7E3DA32395}">
      <dgm:prSet/>
      <dgm:spPr/>
      <dgm:t>
        <a:bodyPr/>
        <a:lstStyle/>
        <a:p>
          <a:endParaRPr lang="en-US"/>
        </a:p>
      </dgm:t>
    </dgm:pt>
    <dgm:pt modelId="{C10B35EC-5B2E-1645-9004-02A43CDA8E38}">
      <dgm:prSet phldrT="[Text]"/>
      <dgm:spPr/>
      <dgm:t>
        <a:bodyPr/>
        <a:lstStyle/>
        <a:p>
          <a:r>
            <a:rPr lang="en-US" dirty="0"/>
            <a:t>Treasurer</a:t>
          </a:r>
        </a:p>
      </dgm:t>
    </dgm:pt>
    <dgm:pt modelId="{56B3EE57-BD70-FD4E-B985-59A89B39185C}" type="parTrans" cxnId="{9A5348F8-64C0-654F-98EA-1946B89B350E}">
      <dgm:prSet/>
      <dgm:spPr/>
      <dgm:t>
        <a:bodyPr/>
        <a:lstStyle/>
        <a:p>
          <a:endParaRPr lang="en-US"/>
        </a:p>
      </dgm:t>
    </dgm:pt>
    <dgm:pt modelId="{80B6D51A-D197-4244-9DFF-AB1CBD073521}" type="sibTrans" cxnId="{9A5348F8-64C0-654F-98EA-1946B89B350E}">
      <dgm:prSet/>
      <dgm:spPr/>
      <dgm:t>
        <a:bodyPr/>
        <a:lstStyle/>
        <a:p>
          <a:endParaRPr lang="en-US"/>
        </a:p>
      </dgm:t>
    </dgm:pt>
    <dgm:pt modelId="{1D289150-EED7-6F41-AC2A-ECE8D7786B6C}">
      <dgm:prSet phldrT="[Text]"/>
      <dgm:spPr/>
      <dgm:t>
        <a:bodyPr/>
        <a:lstStyle/>
        <a:p>
          <a:r>
            <a:rPr lang="en-US" dirty="0"/>
            <a:t>Secretary</a:t>
          </a:r>
        </a:p>
      </dgm:t>
    </dgm:pt>
    <dgm:pt modelId="{390E38DD-5F7A-F847-B9C7-CA9DFD58A8A3}" type="parTrans" cxnId="{136C8D2E-23EF-1548-BF37-CDDFE39A04CE}">
      <dgm:prSet/>
      <dgm:spPr/>
      <dgm:t>
        <a:bodyPr/>
        <a:lstStyle/>
        <a:p>
          <a:endParaRPr lang="en-US"/>
        </a:p>
      </dgm:t>
    </dgm:pt>
    <dgm:pt modelId="{22475172-FD41-2443-8DD1-9E8E1110EC11}" type="sibTrans" cxnId="{136C8D2E-23EF-1548-BF37-CDDFE39A04CE}">
      <dgm:prSet/>
      <dgm:spPr/>
      <dgm:t>
        <a:bodyPr/>
        <a:lstStyle/>
        <a:p>
          <a:endParaRPr lang="en-US"/>
        </a:p>
      </dgm:t>
    </dgm:pt>
    <dgm:pt modelId="{1884CD63-F499-0147-97B4-3CD30D28C20E}">
      <dgm:prSet phldrT="[Text]"/>
      <dgm:spPr/>
      <dgm:t>
        <a:bodyPr/>
        <a:lstStyle/>
        <a:p>
          <a:r>
            <a:rPr lang="en-US" dirty="0"/>
            <a:t>VP 1</a:t>
          </a:r>
        </a:p>
      </dgm:t>
    </dgm:pt>
    <dgm:pt modelId="{F00B738D-F888-C04A-8FF3-4BFE18142958}" type="parTrans" cxnId="{0E0E2009-BE78-4B4B-8E45-BB1952862010}">
      <dgm:prSet/>
      <dgm:spPr/>
      <dgm:t>
        <a:bodyPr/>
        <a:lstStyle/>
        <a:p>
          <a:endParaRPr lang="en-US"/>
        </a:p>
      </dgm:t>
    </dgm:pt>
    <dgm:pt modelId="{D87AAD74-82B7-2041-AC7B-5404A8CB1FD8}" type="sibTrans" cxnId="{0E0E2009-BE78-4B4B-8E45-BB1952862010}">
      <dgm:prSet/>
      <dgm:spPr/>
      <dgm:t>
        <a:bodyPr/>
        <a:lstStyle/>
        <a:p>
          <a:endParaRPr lang="en-US"/>
        </a:p>
      </dgm:t>
    </dgm:pt>
    <dgm:pt modelId="{BC1AB991-49A5-044B-A4D6-A1A3D720E2F8}">
      <dgm:prSet phldrT="[Text]"/>
      <dgm:spPr/>
      <dgm:t>
        <a:bodyPr/>
        <a:lstStyle/>
        <a:p>
          <a:r>
            <a:rPr lang="en-US" dirty="0"/>
            <a:t>VP 2</a:t>
          </a:r>
        </a:p>
      </dgm:t>
    </dgm:pt>
    <dgm:pt modelId="{E354EB25-B877-224C-9024-ED9D357A9738}" type="parTrans" cxnId="{FFFCE51D-B5E4-9348-925A-F43F834DA04E}">
      <dgm:prSet/>
      <dgm:spPr/>
      <dgm:t>
        <a:bodyPr/>
        <a:lstStyle/>
        <a:p>
          <a:endParaRPr lang="en-US"/>
        </a:p>
      </dgm:t>
    </dgm:pt>
    <dgm:pt modelId="{D795D491-917F-E84E-92F9-81689DC3FA6E}" type="sibTrans" cxnId="{FFFCE51D-B5E4-9348-925A-F43F834DA04E}">
      <dgm:prSet/>
      <dgm:spPr/>
      <dgm:t>
        <a:bodyPr/>
        <a:lstStyle/>
        <a:p>
          <a:endParaRPr lang="en-US"/>
        </a:p>
      </dgm:t>
    </dgm:pt>
    <dgm:pt modelId="{0F6C7B8F-5900-8B45-B5BC-3524F0820250}">
      <dgm:prSet phldrT="[Text]"/>
      <dgm:spPr/>
      <dgm:t>
        <a:bodyPr/>
        <a:lstStyle/>
        <a:p>
          <a:r>
            <a:rPr lang="en-US" dirty="0"/>
            <a:t>Teacher 8th</a:t>
          </a:r>
        </a:p>
      </dgm:t>
    </dgm:pt>
    <dgm:pt modelId="{3737EE15-F8D0-0840-91DB-19619C274D51}" type="parTrans" cxnId="{F149B211-0F9E-F644-B4FB-2AF6AE9D1B72}">
      <dgm:prSet/>
      <dgm:spPr/>
      <dgm:t>
        <a:bodyPr/>
        <a:lstStyle/>
        <a:p>
          <a:endParaRPr lang="en-US"/>
        </a:p>
      </dgm:t>
    </dgm:pt>
    <dgm:pt modelId="{8846C612-066E-034B-ACFF-D394E77960E6}" type="sibTrans" cxnId="{F149B211-0F9E-F644-B4FB-2AF6AE9D1B72}">
      <dgm:prSet/>
      <dgm:spPr/>
      <dgm:t>
        <a:bodyPr/>
        <a:lstStyle/>
        <a:p>
          <a:endParaRPr lang="en-US"/>
        </a:p>
      </dgm:t>
    </dgm:pt>
    <dgm:pt modelId="{B5F7EEF8-3291-3E41-A2C8-56FA91388CEF}">
      <dgm:prSet phldrT="[Text]"/>
      <dgm:spPr/>
      <dgm:t>
        <a:bodyPr/>
        <a:lstStyle/>
        <a:p>
          <a:r>
            <a:rPr lang="en-US" dirty="0"/>
            <a:t>Teacher 7th</a:t>
          </a:r>
        </a:p>
      </dgm:t>
    </dgm:pt>
    <dgm:pt modelId="{367F0A32-D15B-9148-BF49-F7F748FD3AA5}" type="parTrans" cxnId="{83886843-D5C7-724B-8EF1-E83D051B599B}">
      <dgm:prSet/>
      <dgm:spPr/>
      <dgm:t>
        <a:bodyPr/>
        <a:lstStyle/>
        <a:p>
          <a:endParaRPr lang="en-US"/>
        </a:p>
      </dgm:t>
    </dgm:pt>
    <dgm:pt modelId="{C5BCCF02-B1FB-F942-940F-6DB56580CBCE}" type="sibTrans" cxnId="{83886843-D5C7-724B-8EF1-E83D051B599B}">
      <dgm:prSet/>
      <dgm:spPr/>
      <dgm:t>
        <a:bodyPr/>
        <a:lstStyle/>
        <a:p>
          <a:endParaRPr lang="en-US"/>
        </a:p>
      </dgm:t>
    </dgm:pt>
    <dgm:pt modelId="{839C996F-F50B-A244-9A54-A3CCC52D0D68}">
      <dgm:prSet phldrT="[Text]"/>
      <dgm:spPr/>
      <dgm:t>
        <a:bodyPr/>
        <a:lstStyle/>
        <a:p>
          <a:r>
            <a:rPr lang="en-US" dirty="0"/>
            <a:t>Teacher 6th</a:t>
          </a:r>
        </a:p>
      </dgm:t>
    </dgm:pt>
    <dgm:pt modelId="{3E36C72B-AFE1-9841-A450-496A327735AE}" type="parTrans" cxnId="{2623BED8-136C-8943-A8CA-78687C7A7317}">
      <dgm:prSet/>
      <dgm:spPr/>
      <dgm:t>
        <a:bodyPr/>
        <a:lstStyle/>
        <a:p>
          <a:endParaRPr lang="en-US"/>
        </a:p>
      </dgm:t>
    </dgm:pt>
    <dgm:pt modelId="{EA86ACE7-AB66-B345-89CC-3558749DD1B2}" type="sibTrans" cxnId="{2623BED8-136C-8943-A8CA-78687C7A7317}">
      <dgm:prSet/>
      <dgm:spPr/>
      <dgm:t>
        <a:bodyPr/>
        <a:lstStyle/>
        <a:p>
          <a:endParaRPr lang="en-US"/>
        </a:p>
      </dgm:t>
    </dgm:pt>
    <dgm:pt modelId="{0A679D76-01A0-E94C-B20B-D5792E588CE5}">
      <dgm:prSet phldrT="[Text]"/>
      <dgm:spPr/>
      <dgm:t>
        <a:bodyPr/>
        <a:lstStyle/>
        <a:p>
          <a:r>
            <a:rPr lang="en-US" dirty="0"/>
            <a:t>Principal</a:t>
          </a:r>
        </a:p>
      </dgm:t>
    </dgm:pt>
    <dgm:pt modelId="{524DA43C-600A-9949-A62D-C6E9B4BC9C57}" type="parTrans" cxnId="{BDD17283-25FA-2A48-8B3A-7676646E15D9}">
      <dgm:prSet/>
      <dgm:spPr/>
      <dgm:t>
        <a:bodyPr/>
        <a:lstStyle/>
        <a:p>
          <a:endParaRPr lang="en-US"/>
        </a:p>
      </dgm:t>
    </dgm:pt>
    <dgm:pt modelId="{EB7920B5-B8F8-604F-B22C-1D41F83A4A25}" type="sibTrans" cxnId="{BDD17283-25FA-2A48-8B3A-7676646E15D9}">
      <dgm:prSet/>
      <dgm:spPr/>
      <dgm:t>
        <a:bodyPr/>
        <a:lstStyle/>
        <a:p>
          <a:endParaRPr lang="en-US"/>
        </a:p>
      </dgm:t>
    </dgm:pt>
    <dgm:pt modelId="{9E032E8D-20BC-F34B-8D94-67CA80FEC568}" type="pres">
      <dgm:prSet presAssocID="{29032E6B-8235-9B4D-8371-7B90EADCB0ED}" presName="cycle" presStyleCnt="0">
        <dgm:presLayoutVars>
          <dgm:dir/>
          <dgm:resizeHandles val="exact"/>
        </dgm:presLayoutVars>
      </dgm:prSet>
      <dgm:spPr/>
    </dgm:pt>
    <dgm:pt modelId="{1F75AA02-667A-6B41-8162-0E5DE8211C65}" type="pres">
      <dgm:prSet presAssocID="{244DEFD0-D479-0645-8932-8F895EAB4E99}" presName="node" presStyleLbl="node1" presStyleIdx="0" presStyleCnt="9">
        <dgm:presLayoutVars>
          <dgm:bulletEnabled val="1"/>
        </dgm:presLayoutVars>
      </dgm:prSet>
      <dgm:spPr/>
    </dgm:pt>
    <dgm:pt modelId="{7058D73A-9256-CF42-92D2-E87EC380B949}" type="pres">
      <dgm:prSet presAssocID="{244DEFD0-D479-0645-8932-8F895EAB4E99}" presName="spNode" presStyleCnt="0"/>
      <dgm:spPr/>
    </dgm:pt>
    <dgm:pt modelId="{F8A954AD-B3BE-2F4A-8086-17A76F8F9D20}" type="pres">
      <dgm:prSet presAssocID="{73AFF902-DD56-F54E-8E28-A9C40EEC7976}" presName="sibTrans" presStyleLbl="sibTrans1D1" presStyleIdx="0" presStyleCnt="9"/>
      <dgm:spPr/>
    </dgm:pt>
    <dgm:pt modelId="{E4F4B16F-FF58-8844-8680-EC1D7751CEF9}" type="pres">
      <dgm:prSet presAssocID="{C10B35EC-5B2E-1645-9004-02A43CDA8E38}" presName="node" presStyleLbl="node1" presStyleIdx="1" presStyleCnt="9">
        <dgm:presLayoutVars>
          <dgm:bulletEnabled val="1"/>
        </dgm:presLayoutVars>
      </dgm:prSet>
      <dgm:spPr/>
    </dgm:pt>
    <dgm:pt modelId="{51C3955F-8918-C04F-8EF3-67B367AB01A9}" type="pres">
      <dgm:prSet presAssocID="{C10B35EC-5B2E-1645-9004-02A43CDA8E38}" presName="spNode" presStyleCnt="0"/>
      <dgm:spPr/>
    </dgm:pt>
    <dgm:pt modelId="{979855DD-BAA4-0C44-A1CC-98D709D5BBF3}" type="pres">
      <dgm:prSet presAssocID="{80B6D51A-D197-4244-9DFF-AB1CBD073521}" presName="sibTrans" presStyleLbl="sibTrans1D1" presStyleIdx="1" presStyleCnt="9"/>
      <dgm:spPr/>
    </dgm:pt>
    <dgm:pt modelId="{FC88D33C-B66B-6C4F-A595-B7AA87B1EE33}" type="pres">
      <dgm:prSet presAssocID="{1D289150-EED7-6F41-AC2A-ECE8D7786B6C}" presName="node" presStyleLbl="node1" presStyleIdx="2" presStyleCnt="9">
        <dgm:presLayoutVars>
          <dgm:bulletEnabled val="1"/>
        </dgm:presLayoutVars>
      </dgm:prSet>
      <dgm:spPr/>
    </dgm:pt>
    <dgm:pt modelId="{5CDB5CE7-4CE0-FA49-8E73-ABC46910E6FA}" type="pres">
      <dgm:prSet presAssocID="{1D289150-EED7-6F41-AC2A-ECE8D7786B6C}" presName="spNode" presStyleCnt="0"/>
      <dgm:spPr/>
    </dgm:pt>
    <dgm:pt modelId="{7782FA03-B5F1-4444-9305-06393879398C}" type="pres">
      <dgm:prSet presAssocID="{22475172-FD41-2443-8DD1-9E8E1110EC11}" presName="sibTrans" presStyleLbl="sibTrans1D1" presStyleIdx="2" presStyleCnt="9"/>
      <dgm:spPr/>
    </dgm:pt>
    <dgm:pt modelId="{019BDA10-5C06-8143-ACFE-E73D00FD3375}" type="pres">
      <dgm:prSet presAssocID="{1884CD63-F499-0147-97B4-3CD30D28C20E}" presName="node" presStyleLbl="node1" presStyleIdx="3" presStyleCnt="9">
        <dgm:presLayoutVars>
          <dgm:bulletEnabled val="1"/>
        </dgm:presLayoutVars>
      </dgm:prSet>
      <dgm:spPr/>
    </dgm:pt>
    <dgm:pt modelId="{F34715A0-B168-2448-B7A2-0BDDA5F2A645}" type="pres">
      <dgm:prSet presAssocID="{1884CD63-F499-0147-97B4-3CD30D28C20E}" presName="spNode" presStyleCnt="0"/>
      <dgm:spPr/>
    </dgm:pt>
    <dgm:pt modelId="{0ED9F400-6DBE-3941-9FA0-BA8A45D13CFE}" type="pres">
      <dgm:prSet presAssocID="{D87AAD74-82B7-2041-AC7B-5404A8CB1FD8}" presName="sibTrans" presStyleLbl="sibTrans1D1" presStyleIdx="3" presStyleCnt="9"/>
      <dgm:spPr/>
    </dgm:pt>
    <dgm:pt modelId="{5E45DD2C-93F8-4F47-9A69-BEF074F52834}" type="pres">
      <dgm:prSet presAssocID="{BC1AB991-49A5-044B-A4D6-A1A3D720E2F8}" presName="node" presStyleLbl="node1" presStyleIdx="4" presStyleCnt="9">
        <dgm:presLayoutVars>
          <dgm:bulletEnabled val="1"/>
        </dgm:presLayoutVars>
      </dgm:prSet>
      <dgm:spPr/>
    </dgm:pt>
    <dgm:pt modelId="{91BAB2DC-7ECF-B04C-9201-280BA4B11385}" type="pres">
      <dgm:prSet presAssocID="{BC1AB991-49A5-044B-A4D6-A1A3D720E2F8}" presName="spNode" presStyleCnt="0"/>
      <dgm:spPr/>
    </dgm:pt>
    <dgm:pt modelId="{5F19D22F-CF78-AD49-AD5B-7626454ABCDD}" type="pres">
      <dgm:prSet presAssocID="{D795D491-917F-E84E-92F9-81689DC3FA6E}" presName="sibTrans" presStyleLbl="sibTrans1D1" presStyleIdx="4" presStyleCnt="9"/>
      <dgm:spPr/>
    </dgm:pt>
    <dgm:pt modelId="{28F9F1F5-0668-E74B-9FD9-7BD3CE4CB939}" type="pres">
      <dgm:prSet presAssocID="{0F6C7B8F-5900-8B45-B5BC-3524F0820250}" presName="node" presStyleLbl="node1" presStyleIdx="5" presStyleCnt="9">
        <dgm:presLayoutVars>
          <dgm:bulletEnabled val="1"/>
        </dgm:presLayoutVars>
      </dgm:prSet>
      <dgm:spPr/>
    </dgm:pt>
    <dgm:pt modelId="{6A1BA952-C5B9-6A48-8BA1-2456FCAC5C13}" type="pres">
      <dgm:prSet presAssocID="{0F6C7B8F-5900-8B45-B5BC-3524F0820250}" presName="spNode" presStyleCnt="0"/>
      <dgm:spPr/>
    </dgm:pt>
    <dgm:pt modelId="{47BB6642-DEA6-9A48-B777-B70660715B38}" type="pres">
      <dgm:prSet presAssocID="{8846C612-066E-034B-ACFF-D394E77960E6}" presName="sibTrans" presStyleLbl="sibTrans1D1" presStyleIdx="5" presStyleCnt="9"/>
      <dgm:spPr/>
    </dgm:pt>
    <dgm:pt modelId="{17F1F1FD-F380-AA4B-A1C9-98340A5CC4F5}" type="pres">
      <dgm:prSet presAssocID="{B5F7EEF8-3291-3E41-A2C8-56FA91388CEF}" presName="node" presStyleLbl="node1" presStyleIdx="6" presStyleCnt="9">
        <dgm:presLayoutVars>
          <dgm:bulletEnabled val="1"/>
        </dgm:presLayoutVars>
      </dgm:prSet>
      <dgm:spPr/>
    </dgm:pt>
    <dgm:pt modelId="{B01F24BA-A41E-F84A-82A5-824E8BAF848B}" type="pres">
      <dgm:prSet presAssocID="{B5F7EEF8-3291-3E41-A2C8-56FA91388CEF}" presName="spNode" presStyleCnt="0"/>
      <dgm:spPr/>
    </dgm:pt>
    <dgm:pt modelId="{2DB5F0D1-522B-C749-A841-B00CE67315D2}" type="pres">
      <dgm:prSet presAssocID="{C5BCCF02-B1FB-F942-940F-6DB56580CBCE}" presName="sibTrans" presStyleLbl="sibTrans1D1" presStyleIdx="6" presStyleCnt="9"/>
      <dgm:spPr/>
    </dgm:pt>
    <dgm:pt modelId="{63C1A19A-A837-8644-BFFE-3D7D62076D55}" type="pres">
      <dgm:prSet presAssocID="{839C996F-F50B-A244-9A54-A3CCC52D0D68}" presName="node" presStyleLbl="node1" presStyleIdx="7" presStyleCnt="9">
        <dgm:presLayoutVars>
          <dgm:bulletEnabled val="1"/>
        </dgm:presLayoutVars>
      </dgm:prSet>
      <dgm:spPr/>
    </dgm:pt>
    <dgm:pt modelId="{3BAFB4E4-8F99-1B45-97A6-7C3482F65675}" type="pres">
      <dgm:prSet presAssocID="{839C996F-F50B-A244-9A54-A3CCC52D0D68}" presName="spNode" presStyleCnt="0"/>
      <dgm:spPr/>
    </dgm:pt>
    <dgm:pt modelId="{303CF5A5-8298-644A-B03B-E8389F094266}" type="pres">
      <dgm:prSet presAssocID="{EA86ACE7-AB66-B345-89CC-3558749DD1B2}" presName="sibTrans" presStyleLbl="sibTrans1D1" presStyleIdx="7" presStyleCnt="9"/>
      <dgm:spPr/>
    </dgm:pt>
    <dgm:pt modelId="{85024DB1-8962-FB49-861E-98504BA1F1BA}" type="pres">
      <dgm:prSet presAssocID="{0A679D76-01A0-E94C-B20B-D5792E588CE5}" presName="node" presStyleLbl="node1" presStyleIdx="8" presStyleCnt="9">
        <dgm:presLayoutVars>
          <dgm:bulletEnabled val="1"/>
        </dgm:presLayoutVars>
      </dgm:prSet>
      <dgm:spPr/>
    </dgm:pt>
    <dgm:pt modelId="{D1B60060-78A4-8847-BF6F-0B02B0950F11}" type="pres">
      <dgm:prSet presAssocID="{0A679D76-01A0-E94C-B20B-D5792E588CE5}" presName="spNode" presStyleCnt="0"/>
      <dgm:spPr/>
    </dgm:pt>
    <dgm:pt modelId="{76977731-EFDA-0A4D-9460-519358756332}" type="pres">
      <dgm:prSet presAssocID="{EB7920B5-B8F8-604F-B22C-1D41F83A4A25}" presName="sibTrans" presStyleLbl="sibTrans1D1" presStyleIdx="8" presStyleCnt="9"/>
      <dgm:spPr/>
    </dgm:pt>
  </dgm:ptLst>
  <dgm:cxnLst>
    <dgm:cxn modelId="{0E0E2009-BE78-4B4B-8E45-BB1952862010}" srcId="{29032E6B-8235-9B4D-8371-7B90EADCB0ED}" destId="{1884CD63-F499-0147-97B4-3CD30D28C20E}" srcOrd="3" destOrd="0" parTransId="{F00B738D-F888-C04A-8FF3-4BFE18142958}" sibTransId="{D87AAD74-82B7-2041-AC7B-5404A8CB1FD8}"/>
    <dgm:cxn modelId="{2CBB810A-461B-AE4D-A676-94F934632410}" type="presOf" srcId="{0F6C7B8F-5900-8B45-B5BC-3524F0820250}" destId="{28F9F1F5-0668-E74B-9FD9-7BD3CE4CB939}" srcOrd="0" destOrd="0" presId="urn:microsoft.com/office/officeart/2005/8/layout/cycle6"/>
    <dgm:cxn modelId="{B3249A0C-ACA2-854A-A9AD-3F7E3DA32395}" srcId="{29032E6B-8235-9B4D-8371-7B90EADCB0ED}" destId="{244DEFD0-D479-0645-8932-8F895EAB4E99}" srcOrd="0" destOrd="0" parTransId="{B1796015-C731-FE46-95E1-57C75F1A6926}" sibTransId="{73AFF902-DD56-F54E-8E28-A9C40EEC7976}"/>
    <dgm:cxn modelId="{F149B211-0F9E-F644-B4FB-2AF6AE9D1B72}" srcId="{29032E6B-8235-9B4D-8371-7B90EADCB0ED}" destId="{0F6C7B8F-5900-8B45-B5BC-3524F0820250}" srcOrd="5" destOrd="0" parTransId="{3737EE15-F8D0-0840-91DB-19619C274D51}" sibTransId="{8846C612-066E-034B-ACFF-D394E77960E6}"/>
    <dgm:cxn modelId="{FFFCE51D-B5E4-9348-925A-F43F834DA04E}" srcId="{29032E6B-8235-9B4D-8371-7B90EADCB0ED}" destId="{BC1AB991-49A5-044B-A4D6-A1A3D720E2F8}" srcOrd="4" destOrd="0" parTransId="{E354EB25-B877-224C-9024-ED9D357A9738}" sibTransId="{D795D491-917F-E84E-92F9-81689DC3FA6E}"/>
    <dgm:cxn modelId="{D9BD882D-1A82-9243-AEB1-01D2171A4510}" type="presOf" srcId="{29032E6B-8235-9B4D-8371-7B90EADCB0ED}" destId="{9E032E8D-20BC-F34B-8D94-67CA80FEC568}" srcOrd="0" destOrd="0" presId="urn:microsoft.com/office/officeart/2005/8/layout/cycle6"/>
    <dgm:cxn modelId="{136C8D2E-23EF-1548-BF37-CDDFE39A04CE}" srcId="{29032E6B-8235-9B4D-8371-7B90EADCB0ED}" destId="{1D289150-EED7-6F41-AC2A-ECE8D7786B6C}" srcOrd="2" destOrd="0" parTransId="{390E38DD-5F7A-F847-B9C7-CA9DFD58A8A3}" sibTransId="{22475172-FD41-2443-8DD1-9E8E1110EC11}"/>
    <dgm:cxn modelId="{83886843-D5C7-724B-8EF1-E83D051B599B}" srcId="{29032E6B-8235-9B4D-8371-7B90EADCB0ED}" destId="{B5F7EEF8-3291-3E41-A2C8-56FA91388CEF}" srcOrd="6" destOrd="0" parTransId="{367F0A32-D15B-9148-BF49-F7F748FD3AA5}" sibTransId="{C5BCCF02-B1FB-F942-940F-6DB56580CBCE}"/>
    <dgm:cxn modelId="{47B06D4F-D9D1-4346-A74D-1229088E9419}" type="presOf" srcId="{80B6D51A-D197-4244-9DFF-AB1CBD073521}" destId="{979855DD-BAA4-0C44-A1CC-98D709D5BBF3}" srcOrd="0" destOrd="0" presId="urn:microsoft.com/office/officeart/2005/8/layout/cycle6"/>
    <dgm:cxn modelId="{9194B555-656E-E240-936D-653C032B162C}" type="presOf" srcId="{C5BCCF02-B1FB-F942-940F-6DB56580CBCE}" destId="{2DB5F0D1-522B-C749-A841-B00CE67315D2}" srcOrd="0" destOrd="0" presId="urn:microsoft.com/office/officeart/2005/8/layout/cycle6"/>
    <dgm:cxn modelId="{CFF79E61-9E8F-F640-A044-E33FF54B1211}" type="presOf" srcId="{C10B35EC-5B2E-1645-9004-02A43CDA8E38}" destId="{E4F4B16F-FF58-8844-8680-EC1D7751CEF9}" srcOrd="0" destOrd="0" presId="urn:microsoft.com/office/officeart/2005/8/layout/cycle6"/>
    <dgm:cxn modelId="{0C2A6573-2F9F-534E-85BE-AB42D637A62D}" type="presOf" srcId="{D795D491-917F-E84E-92F9-81689DC3FA6E}" destId="{5F19D22F-CF78-AD49-AD5B-7626454ABCDD}" srcOrd="0" destOrd="0" presId="urn:microsoft.com/office/officeart/2005/8/layout/cycle6"/>
    <dgm:cxn modelId="{BDD17283-25FA-2A48-8B3A-7676646E15D9}" srcId="{29032E6B-8235-9B4D-8371-7B90EADCB0ED}" destId="{0A679D76-01A0-E94C-B20B-D5792E588CE5}" srcOrd="8" destOrd="0" parTransId="{524DA43C-600A-9949-A62D-C6E9B4BC9C57}" sibTransId="{EB7920B5-B8F8-604F-B22C-1D41F83A4A25}"/>
    <dgm:cxn modelId="{CC5B9395-EC04-4747-8FDE-759C1B2F5ACF}" type="presOf" srcId="{8846C612-066E-034B-ACFF-D394E77960E6}" destId="{47BB6642-DEA6-9A48-B777-B70660715B38}" srcOrd="0" destOrd="0" presId="urn:microsoft.com/office/officeart/2005/8/layout/cycle6"/>
    <dgm:cxn modelId="{E1200CA1-AE37-F146-89C4-4696BAE49423}" type="presOf" srcId="{73AFF902-DD56-F54E-8E28-A9C40EEC7976}" destId="{F8A954AD-B3BE-2F4A-8086-17A76F8F9D20}" srcOrd="0" destOrd="0" presId="urn:microsoft.com/office/officeart/2005/8/layout/cycle6"/>
    <dgm:cxn modelId="{BDAA56AB-F966-A44C-B9F8-830BFC979DE1}" type="presOf" srcId="{244DEFD0-D479-0645-8932-8F895EAB4E99}" destId="{1F75AA02-667A-6B41-8162-0E5DE8211C65}" srcOrd="0" destOrd="0" presId="urn:microsoft.com/office/officeart/2005/8/layout/cycle6"/>
    <dgm:cxn modelId="{B518CDAE-F16B-624B-8C3E-2F95F5D2506E}" type="presOf" srcId="{BC1AB991-49A5-044B-A4D6-A1A3D720E2F8}" destId="{5E45DD2C-93F8-4F47-9A69-BEF074F52834}" srcOrd="0" destOrd="0" presId="urn:microsoft.com/office/officeart/2005/8/layout/cycle6"/>
    <dgm:cxn modelId="{33BB98B3-9693-B74F-86B9-048BCF51C129}" type="presOf" srcId="{22475172-FD41-2443-8DD1-9E8E1110EC11}" destId="{7782FA03-B5F1-4444-9305-06393879398C}" srcOrd="0" destOrd="0" presId="urn:microsoft.com/office/officeart/2005/8/layout/cycle6"/>
    <dgm:cxn modelId="{2CFAE2B5-E2F1-E24F-99C5-7CF6EB3772C1}" type="presOf" srcId="{0A679D76-01A0-E94C-B20B-D5792E588CE5}" destId="{85024DB1-8962-FB49-861E-98504BA1F1BA}" srcOrd="0" destOrd="0" presId="urn:microsoft.com/office/officeart/2005/8/layout/cycle6"/>
    <dgm:cxn modelId="{5AE837C8-0575-A544-AEA9-EA1374AA9A2A}" type="presOf" srcId="{1884CD63-F499-0147-97B4-3CD30D28C20E}" destId="{019BDA10-5C06-8143-ACFE-E73D00FD3375}" srcOrd="0" destOrd="0" presId="urn:microsoft.com/office/officeart/2005/8/layout/cycle6"/>
    <dgm:cxn modelId="{E6018FCB-8481-3E4B-8665-9A6314171A63}" type="presOf" srcId="{839C996F-F50B-A244-9A54-A3CCC52D0D68}" destId="{63C1A19A-A837-8644-BFFE-3D7D62076D55}" srcOrd="0" destOrd="0" presId="urn:microsoft.com/office/officeart/2005/8/layout/cycle6"/>
    <dgm:cxn modelId="{4ACF8DD0-C566-2841-AD5B-B253C382E35C}" type="presOf" srcId="{D87AAD74-82B7-2041-AC7B-5404A8CB1FD8}" destId="{0ED9F400-6DBE-3941-9FA0-BA8A45D13CFE}" srcOrd="0" destOrd="0" presId="urn:microsoft.com/office/officeart/2005/8/layout/cycle6"/>
    <dgm:cxn modelId="{53D0FFD5-DD13-0440-AD96-2C266F7AFCAC}" type="presOf" srcId="{EA86ACE7-AB66-B345-89CC-3558749DD1B2}" destId="{303CF5A5-8298-644A-B03B-E8389F094266}" srcOrd="0" destOrd="0" presId="urn:microsoft.com/office/officeart/2005/8/layout/cycle6"/>
    <dgm:cxn modelId="{2623BED8-136C-8943-A8CA-78687C7A7317}" srcId="{29032E6B-8235-9B4D-8371-7B90EADCB0ED}" destId="{839C996F-F50B-A244-9A54-A3CCC52D0D68}" srcOrd="7" destOrd="0" parTransId="{3E36C72B-AFE1-9841-A450-496A327735AE}" sibTransId="{EA86ACE7-AB66-B345-89CC-3558749DD1B2}"/>
    <dgm:cxn modelId="{C4C41FDB-346F-D64C-B147-20FD302193D3}" type="presOf" srcId="{1D289150-EED7-6F41-AC2A-ECE8D7786B6C}" destId="{FC88D33C-B66B-6C4F-A595-B7AA87B1EE33}" srcOrd="0" destOrd="0" presId="urn:microsoft.com/office/officeart/2005/8/layout/cycle6"/>
    <dgm:cxn modelId="{8F850ADD-9842-0B43-8416-7AA73FA89205}" type="presOf" srcId="{B5F7EEF8-3291-3E41-A2C8-56FA91388CEF}" destId="{17F1F1FD-F380-AA4B-A1C9-98340A5CC4F5}" srcOrd="0" destOrd="0" presId="urn:microsoft.com/office/officeart/2005/8/layout/cycle6"/>
    <dgm:cxn modelId="{CED4C7F6-C559-1B47-81A4-BED121EFBE2F}" type="presOf" srcId="{EB7920B5-B8F8-604F-B22C-1D41F83A4A25}" destId="{76977731-EFDA-0A4D-9460-519358756332}" srcOrd="0" destOrd="0" presId="urn:microsoft.com/office/officeart/2005/8/layout/cycle6"/>
    <dgm:cxn modelId="{9A5348F8-64C0-654F-98EA-1946B89B350E}" srcId="{29032E6B-8235-9B4D-8371-7B90EADCB0ED}" destId="{C10B35EC-5B2E-1645-9004-02A43CDA8E38}" srcOrd="1" destOrd="0" parTransId="{56B3EE57-BD70-FD4E-B985-59A89B39185C}" sibTransId="{80B6D51A-D197-4244-9DFF-AB1CBD073521}"/>
    <dgm:cxn modelId="{08F37B1C-D86B-1543-A269-6871FC50699F}" type="presParOf" srcId="{9E032E8D-20BC-F34B-8D94-67CA80FEC568}" destId="{1F75AA02-667A-6B41-8162-0E5DE8211C65}" srcOrd="0" destOrd="0" presId="urn:microsoft.com/office/officeart/2005/8/layout/cycle6"/>
    <dgm:cxn modelId="{338F0C73-97FC-0644-837D-0F33BBF1D206}" type="presParOf" srcId="{9E032E8D-20BC-F34B-8D94-67CA80FEC568}" destId="{7058D73A-9256-CF42-92D2-E87EC380B949}" srcOrd="1" destOrd="0" presId="urn:microsoft.com/office/officeart/2005/8/layout/cycle6"/>
    <dgm:cxn modelId="{57904D1A-43E9-CA47-A6B2-85D693404787}" type="presParOf" srcId="{9E032E8D-20BC-F34B-8D94-67CA80FEC568}" destId="{F8A954AD-B3BE-2F4A-8086-17A76F8F9D20}" srcOrd="2" destOrd="0" presId="urn:microsoft.com/office/officeart/2005/8/layout/cycle6"/>
    <dgm:cxn modelId="{ED419E19-B318-F84D-BF99-853F9D586C90}" type="presParOf" srcId="{9E032E8D-20BC-F34B-8D94-67CA80FEC568}" destId="{E4F4B16F-FF58-8844-8680-EC1D7751CEF9}" srcOrd="3" destOrd="0" presId="urn:microsoft.com/office/officeart/2005/8/layout/cycle6"/>
    <dgm:cxn modelId="{8B62D81B-C5B3-2D4A-B16E-38B32A46760E}" type="presParOf" srcId="{9E032E8D-20BC-F34B-8D94-67CA80FEC568}" destId="{51C3955F-8918-C04F-8EF3-67B367AB01A9}" srcOrd="4" destOrd="0" presId="urn:microsoft.com/office/officeart/2005/8/layout/cycle6"/>
    <dgm:cxn modelId="{575D0A05-7E6D-5B47-8A81-4A11616DA6A9}" type="presParOf" srcId="{9E032E8D-20BC-F34B-8D94-67CA80FEC568}" destId="{979855DD-BAA4-0C44-A1CC-98D709D5BBF3}" srcOrd="5" destOrd="0" presId="urn:microsoft.com/office/officeart/2005/8/layout/cycle6"/>
    <dgm:cxn modelId="{802330F1-950C-8444-95B4-C0F2EEA32737}" type="presParOf" srcId="{9E032E8D-20BC-F34B-8D94-67CA80FEC568}" destId="{FC88D33C-B66B-6C4F-A595-B7AA87B1EE33}" srcOrd="6" destOrd="0" presId="urn:microsoft.com/office/officeart/2005/8/layout/cycle6"/>
    <dgm:cxn modelId="{2A75D585-4808-264B-8C66-E5495C02FC44}" type="presParOf" srcId="{9E032E8D-20BC-F34B-8D94-67CA80FEC568}" destId="{5CDB5CE7-4CE0-FA49-8E73-ABC46910E6FA}" srcOrd="7" destOrd="0" presId="urn:microsoft.com/office/officeart/2005/8/layout/cycle6"/>
    <dgm:cxn modelId="{657A30B5-B73F-9040-B821-77BF2334A3A9}" type="presParOf" srcId="{9E032E8D-20BC-F34B-8D94-67CA80FEC568}" destId="{7782FA03-B5F1-4444-9305-06393879398C}" srcOrd="8" destOrd="0" presId="urn:microsoft.com/office/officeart/2005/8/layout/cycle6"/>
    <dgm:cxn modelId="{8A81E9DD-2810-BD4A-B00B-F5C5B0DA14E7}" type="presParOf" srcId="{9E032E8D-20BC-F34B-8D94-67CA80FEC568}" destId="{019BDA10-5C06-8143-ACFE-E73D00FD3375}" srcOrd="9" destOrd="0" presId="urn:microsoft.com/office/officeart/2005/8/layout/cycle6"/>
    <dgm:cxn modelId="{67FA64B5-C335-F84D-9555-93E89106F203}" type="presParOf" srcId="{9E032E8D-20BC-F34B-8D94-67CA80FEC568}" destId="{F34715A0-B168-2448-B7A2-0BDDA5F2A645}" srcOrd="10" destOrd="0" presId="urn:microsoft.com/office/officeart/2005/8/layout/cycle6"/>
    <dgm:cxn modelId="{2A77794F-2F4A-AB4B-A2FB-77E9911510AE}" type="presParOf" srcId="{9E032E8D-20BC-F34B-8D94-67CA80FEC568}" destId="{0ED9F400-6DBE-3941-9FA0-BA8A45D13CFE}" srcOrd="11" destOrd="0" presId="urn:microsoft.com/office/officeart/2005/8/layout/cycle6"/>
    <dgm:cxn modelId="{5CA3F3AD-1EE7-DB48-A220-8E6E4A12EDE0}" type="presParOf" srcId="{9E032E8D-20BC-F34B-8D94-67CA80FEC568}" destId="{5E45DD2C-93F8-4F47-9A69-BEF074F52834}" srcOrd="12" destOrd="0" presId="urn:microsoft.com/office/officeart/2005/8/layout/cycle6"/>
    <dgm:cxn modelId="{6CF127FA-04D9-D649-AB69-34F2023DC724}" type="presParOf" srcId="{9E032E8D-20BC-F34B-8D94-67CA80FEC568}" destId="{91BAB2DC-7ECF-B04C-9201-280BA4B11385}" srcOrd="13" destOrd="0" presId="urn:microsoft.com/office/officeart/2005/8/layout/cycle6"/>
    <dgm:cxn modelId="{C3E7BB0D-699C-9644-9547-ED240B75DAC3}" type="presParOf" srcId="{9E032E8D-20BC-F34B-8D94-67CA80FEC568}" destId="{5F19D22F-CF78-AD49-AD5B-7626454ABCDD}" srcOrd="14" destOrd="0" presId="urn:microsoft.com/office/officeart/2005/8/layout/cycle6"/>
    <dgm:cxn modelId="{566FA33B-4F98-DF43-91B8-0845A25D8BC8}" type="presParOf" srcId="{9E032E8D-20BC-F34B-8D94-67CA80FEC568}" destId="{28F9F1F5-0668-E74B-9FD9-7BD3CE4CB939}" srcOrd="15" destOrd="0" presId="urn:microsoft.com/office/officeart/2005/8/layout/cycle6"/>
    <dgm:cxn modelId="{3646396E-8FCE-A244-9362-7A9497FA0501}" type="presParOf" srcId="{9E032E8D-20BC-F34B-8D94-67CA80FEC568}" destId="{6A1BA952-C5B9-6A48-8BA1-2456FCAC5C13}" srcOrd="16" destOrd="0" presId="urn:microsoft.com/office/officeart/2005/8/layout/cycle6"/>
    <dgm:cxn modelId="{4B7A2D40-0858-3A4D-BA19-B8911E85D035}" type="presParOf" srcId="{9E032E8D-20BC-F34B-8D94-67CA80FEC568}" destId="{47BB6642-DEA6-9A48-B777-B70660715B38}" srcOrd="17" destOrd="0" presId="urn:microsoft.com/office/officeart/2005/8/layout/cycle6"/>
    <dgm:cxn modelId="{AD751C2B-9305-F449-AB9A-9664609761C2}" type="presParOf" srcId="{9E032E8D-20BC-F34B-8D94-67CA80FEC568}" destId="{17F1F1FD-F380-AA4B-A1C9-98340A5CC4F5}" srcOrd="18" destOrd="0" presId="urn:microsoft.com/office/officeart/2005/8/layout/cycle6"/>
    <dgm:cxn modelId="{3EAA4D9A-9A32-8F4E-A2AE-1697D3928563}" type="presParOf" srcId="{9E032E8D-20BC-F34B-8D94-67CA80FEC568}" destId="{B01F24BA-A41E-F84A-82A5-824E8BAF848B}" srcOrd="19" destOrd="0" presId="urn:microsoft.com/office/officeart/2005/8/layout/cycle6"/>
    <dgm:cxn modelId="{E304D2DA-49F1-CA43-9A5F-4584B33BC51E}" type="presParOf" srcId="{9E032E8D-20BC-F34B-8D94-67CA80FEC568}" destId="{2DB5F0D1-522B-C749-A841-B00CE67315D2}" srcOrd="20" destOrd="0" presId="urn:microsoft.com/office/officeart/2005/8/layout/cycle6"/>
    <dgm:cxn modelId="{3F6F3662-4A11-4043-AF38-8728C8ACEB75}" type="presParOf" srcId="{9E032E8D-20BC-F34B-8D94-67CA80FEC568}" destId="{63C1A19A-A837-8644-BFFE-3D7D62076D55}" srcOrd="21" destOrd="0" presId="urn:microsoft.com/office/officeart/2005/8/layout/cycle6"/>
    <dgm:cxn modelId="{80CBEFAD-934F-C342-BF78-C7BD6061471F}" type="presParOf" srcId="{9E032E8D-20BC-F34B-8D94-67CA80FEC568}" destId="{3BAFB4E4-8F99-1B45-97A6-7C3482F65675}" srcOrd="22" destOrd="0" presId="urn:microsoft.com/office/officeart/2005/8/layout/cycle6"/>
    <dgm:cxn modelId="{7C70689F-5B40-744F-AEBA-CBCC1D772395}" type="presParOf" srcId="{9E032E8D-20BC-F34B-8D94-67CA80FEC568}" destId="{303CF5A5-8298-644A-B03B-E8389F094266}" srcOrd="23" destOrd="0" presId="urn:microsoft.com/office/officeart/2005/8/layout/cycle6"/>
    <dgm:cxn modelId="{014579D2-B54E-344B-894B-4B93D0B3A234}" type="presParOf" srcId="{9E032E8D-20BC-F34B-8D94-67CA80FEC568}" destId="{85024DB1-8962-FB49-861E-98504BA1F1BA}" srcOrd="24" destOrd="0" presId="urn:microsoft.com/office/officeart/2005/8/layout/cycle6"/>
    <dgm:cxn modelId="{0B07B7F5-B51D-AA4C-85B6-894B3655D425}" type="presParOf" srcId="{9E032E8D-20BC-F34B-8D94-67CA80FEC568}" destId="{D1B60060-78A4-8847-BF6F-0B02B0950F11}" srcOrd="25" destOrd="0" presId="urn:microsoft.com/office/officeart/2005/8/layout/cycle6"/>
    <dgm:cxn modelId="{091E5CEF-A5AF-4344-9953-F80704E853C3}" type="presParOf" srcId="{9E032E8D-20BC-F34B-8D94-67CA80FEC568}" destId="{76977731-EFDA-0A4D-9460-519358756332}" srcOrd="26"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9032E6B-8235-9B4D-8371-7B90EADCB0ED}" type="doc">
      <dgm:prSet loTypeId="urn:microsoft.com/office/officeart/2005/8/layout/cycle6" loCatId="" qsTypeId="urn:microsoft.com/office/officeart/2005/8/quickstyle/3d1" qsCatId="3D" csTypeId="urn:microsoft.com/office/officeart/2005/8/colors/accent0_3" csCatId="mainScheme" phldr="1"/>
      <dgm:spPr/>
      <dgm:t>
        <a:bodyPr/>
        <a:lstStyle/>
        <a:p>
          <a:endParaRPr lang="en-US"/>
        </a:p>
      </dgm:t>
    </dgm:pt>
    <dgm:pt modelId="{B5F7EEF8-3291-3E41-A2C8-56FA91388CEF}">
      <dgm:prSet phldrT="[Text]" custT="1"/>
      <dgm:spPr/>
      <dgm:t>
        <a:bodyPr/>
        <a:lstStyle/>
        <a:p>
          <a:r>
            <a:rPr lang="en-US" sz="1050" dirty="0"/>
            <a:t>School Spirit Lead</a:t>
          </a:r>
        </a:p>
      </dgm:t>
    </dgm:pt>
    <dgm:pt modelId="{367F0A32-D15B-9148-BF49-F7F748FD3AA5}" type="parTrans" cxnId="{83886843-D5C7-724B-8EF1-E83D051B599B}">
      <dgm:prSet/>
      <dgm:spPr/>
      <dgm:t>
        <a:bodyPr/>
        <a:lstStyle/>
        <a:p>
          <a:endParaRPr lang="en-US" sz="1050"/>
        </a:p>
      </dgm:t>
    </dgm:pt>
    <dgm:pt modelId="{C5BCCF02-B1FB-F942-940F-6DB56580CBCE}" type="sibTrans" cxnId="{83886843-D5C7-724B-8EF1-E83D051B599B}">
      <dgm:prSet/>
      <dgm:spPr/>
      <dgm:t>
        <a:bodyPr/>
        <a:lstStyle/>
        <a:p>
          <a:endParaRPr lang="en-US" sz="1050"/>
        </a:p>
      </dgm:t>
    </dgm:pt>
    <dgm:pt modelId="{839C996F-F50B-A244-9A54-A3CCC52D0D68}">
      <dgm:prSet phldrT="[Text]" custT="1"/>
      <dgm:spPr/>
      <dgm:t>
        <a:bodyPr/>
        <a:lstStyle/>
        <a:p>
          <a:r>
            <a:rPr lang="en-US" sz="1050" dirty="0"/>
            <a:t>Business </a:t>
          </a:r>
          <a:r>
            <a:rPr lang="en-US" sz="1050" dirty="0">
              <a:latin typeface="+mn-lt"/>
            </a:rPr>
            <a:t>Sponsor</a:t>
          </a:r>
          <a:r>
            <a:rPr lang="en-US" sz="1050" dirty="0"/>
            <a:t> Lead</a:t>
          </a:r>
        </a:p>
      </dgm:t>
    </dgm:pt>
    <dgm:pt modelId="{3E36C72B-AFE1-9841-A450-496A327735AE}" type="parTrans" cxnId="{2623BED8-136C-8943-A8CA-78687C7A7317}">
      <dgm:prSet/>
      <dgm:spPr/>
      <dgm:t>
        <a:bodyPr/>
        <a:lstStyle/>
        <a:p>
          <a:endParaRPr lang="en-US" sz="1050"/>
        </a:p>
      </dgm:t>
    </dgm:pt>
    <dgm:pt modelId="{EA86ACE7-AB66-B345-89CC-3558749DD1B2}" type="sibTrans" cxnId="{2623BED8-136C-8943-A8CA-78687C7A7317}">
      <dgm:prSet/>
      <dgm:spPr/>
      <dgm:t>
        <a:bodyPr/>
        <a:lstStyle/>
        <a:p>
          <a:endParaRPr lang="en-US" sz="1050"/>
        </a:p>
      </dgm:t>
    </dgm:pt>
    <dgm:pt modelId="{86216CD2-EA61-5E42-AA5C-28EE11536000}">
      <dgm:prSet phldrT="[Text]" custT="1"/>
      <dgm:spPr/>
      <dgm:t>
        <a:bodyPr/>
        <a:lstStyle/>
        <a:p>
          <a:r>
            <a:rPr lang="en-US" sz="1050" dirty="0"/>
            <a:t>Holiday House Lead</a:t>
          </a:r>
        </a:p>
      </dgm:t>
    </dgm:pt>
    <dgm:pt modelId="{5F3C0E80-CD4E-444E-A8C6-F8C0D1148441}" type="parTrans" cxnId="{D39DFCB1-61D3-BB4E-B4A4-305947E71243}">
      <dgm:prSet/>
      <dgm:spPr/>
      <dgm:t>
        <a:bodyPr/>
        <a:lstStyle/>
        <a:p>
          <a:endParaRPr lang="en-US" sz="1050"/>
        </a:p>
      </dgm:t>
    </dgm:pt>
    <dgm:pt modelId="{7D5C3720-682B-F54F-96C2-819C463F9AF4}" type="sibTrans" cxnId="{D39DFCB1-61D3-BB4E-B4A4-305947E71243}">
      <dgm:prSet/>
      <dgm:spPr/>
      <dgm:t>
        <a:bodyPr/>
        <a:lstStyle/>
        <a:p>
          <a:endParaRPr lang="en-US" sz="1050"/>
        </a:p>
      </dgm:t>
    </dgm:pt>
    <dgm:pt modelId="{0B94E5DD-8CF1-0749-A1FD-33D0C92A2D95}">
      <dgm:prSet phldrT="[Text]" custT="1"/>
      <dgm:spPr/>
      <dgm:t>
        <a:bodyPr/>
        <a:lstStyle/>
        <a:p>
          <a:r>
            <a:rPr lang="en-US" sz="1050" dirty="0"/>
            <a:t>Kindness Initiative Lead</a:t>
          </a:r>
        </a:p>
      </dgm:t>
    </dgm:pt>
    <dgm:pt modelId="{327E9D45-212F-ED4E-B38E-C5A4A2B666C2}" type="parTrans" cxnId="{C47C8C28-AD32-F846-AC0D-332D3C618EE9}">
      <dgm:prSet/>
      <dgm:spPr/>
      <dgm:t>
        <a:bodyPr/>
        <a:lstStyle/>
        <a:p>
          <a:endParaRPr lang="en-US" sz="1050"/>
        </a:p>
      </dgm:t>
    </dgm:pt>
    <dgm:pt modelId="{BB354195-BF1B-A94E-8C7E-FCE4E538A283}" type="sibTrans" cxnId="{C47C8C28-AD32-F846-AC0D-332D3C618EE9}">
      <dgm:prSet/>
      <dgm:spPr/>
      <dgm:t>
        <a:bodyPr/>
        <a:lstStyle/>
        <a:p>
          <a:endParaRPr lang="en-US" sz="1050"/>
        </a:p>
      </dgm:t>
    </dgm:pt>
    <dgm:pt modelId="{A4837CEA-6F2A-6F4D-874B-CA9615B1B314}">
      <dgm:prSet custT="1"/>
      <dgm:spPr/>
      <dgm:t>
        <a:bodyPr/>
        <a:lstStyle/>
        <a:p>
          <a:r>
            <a:rPr lang="en-US" sz="1050" dirty="0"/>
            <a:t>6th GLR</a:t>
          </a:r>
        </a:p>
      </dgm:t>
    </dgm:pt>
    <dgm:pt modelId="{9D761A54-624E-9B47-8ED7-4F273E5FB39A}" type="parTrans" cxnId="{2AF1DD7C-52A1-8641-B814-ADC3BCEB9CA4}">
      <dgm:prSet/>
      <dgm:spPr/>
      <dgm:t>
        <a:bodyPr/>
        <a:lstStyle/>
        <a:p>
          <a:endParaRPr lang="en-US" sz="1050"/>
        </a:p>
      </dgm:t>
    </dgm:pt>
    <dgm:pt modelId="{7F181DBD-B09C-4447-8027-90AC34707C82}" type="sibTrans" cxnId="{2AF1DD7C-52A1-8641-B814-ADC3BCEB9CA4}">
      <dgm:prSet/>
      <dgm:spPr/>
      <dgm:t>
        <a:bodyPr/>
        <a:lstStyle/>
        <a:p>
          <a:endParaRPr lang="en-US" sz="1050"/>
        </a:p>
      </dgm:t>
    </dgm:pt>
    <dgm:pt modelId="{6D85D09B-4743-D14A-96F8-7E8810562D45}">
      <dgm:prSet custT="1"/>
      <dgm:spPr/>
      <dgm:t>
        <a:bodyPr/>
        <a:lstStyle/>
        <a:p>
          <a:r>
            <a:rPr lang="en-US" sz="1050" dirty="0"/>
            <a:t>7th GLR</a:t>
          </a:r>
        </a:p>
      </dgm:t>
    </dgm:pt>
    <dgm:pt modelId="{98F015AA-97C0-804E-9732-8803D897E0C2}" type="parTrans" cxnId="{39AE7521-523D-F842-9932-F2DFA1152196}">
      <dgm:prSet/>
      <dgm:spPr/>
      <dgm:t>
        <a:bodyPr/>
        <a:lstStyle/>
        <a:p>
          <a:endParaRPr lang="en-US" sz="1050"/>
        </a:p>
      </dgm:t>
    </dgm:pt>
    <dgm:pt modelId="{2D1510D2-8ACD-E64D-A8A0-086EF3886EA0}" type="sibTrans" cxnId="{39AE7521-523D-F842-9932-F2DFA1152196}">
      <dgm:prSet/>
      <dgm:spPr/>
      <dgm:t>
        <a:bodyPr/>
        <a:lstStyle/>
        <a:p>
          <a:endParaRPr lang="en-US" sz="1050"/>
        </a:p>
      </dgm:t>
    </dgm:pt>
    <dgm:pt modelId="{2ED66235-8239-FF44-A0D5-90DA912CAB22}">
      <dgm:prSet custT="1"/>
      <dgm:spPr/>
      <dgm:t>
        <a:bodyPr/>
        <a:lstStyle/>
        <a:p>
          <a:r>
            <a:rPr lang="en-US" sz="1050" dirty="0"/>
            <a:t>8th GLR</a:t>
          </a:r>
        </a:p>
      </dgm:t>
    </dgm:pt>
    <dgm:pt modelId="{115CD355-E725-B64E-8569-E4813C882E46}" type="parTrans" cxnId="{A6DD6BA7-EAA6-BF45-B008-EE72DE9C02B8}">
      <dgm:prSet/>
      <dgm:spPr/>
      <dgm:t>
        <a:bodyPr/>
        <a:lstStyle/>
        <a:p>
          <a:endParaRPr lang="en-US" sz="1050"/>
        </a:p>
      </dgm:t>
    </dgm:pt>
    <dgm:pt modelId="{2613D77D-F60B-364F-BECD-ABEFD19F6730}" type="sibTrans" cxnId="{A6DD6BA7-EAA6-BF45-B008-EE72DE9C02B8}">
      <dgm:prSet/>
      <dgm:spPr/>
      <dgm:t>
        <a:bodyPr/>
        <a:lstStyle/>
        <a:p>
          <a:endParaRPr lang="en-US" sz="1050"/>
        </a:p>
      </dgm:t>
    </dgm:pt>
    <dgm:pt modelId="{9E032E8D-20BC-F34B-8D94-67CA80FEC568}" type="pres">
      <dgm:prSet presAssocID="{29032E6B-8235-9B4D-8371-7B90EADCB0ED}" presName="cycle" presStyleCnt="0">
        <dgm:presLayoutVars>
          <dgm:dir/>
          <dgm:resizeHandles val="exact"/>
        </dgm:presLayoutVars>
      </dgm:prSet>
      <dgm:spPr/>
    </dgm:pt>
    <dgm:pt modelId="{659230C4-FE82-EB4E-8999-33429115D8CB}" type="pres">
      <dgm:prSet presAssocID="{A4837CEA-6F2A-6F4D-874B-CA9615B1B314}" presName="node" presStyleLbl="node1" presStyleIdx="0" presStyleCnt="7">
        <dgm:presLayoutVars>
          <dgm:bulletEnabled val="1"/>
        </dgm:presLayoutVars>
      </dgm:prSet>
      <dgm:spPr/>
    </dgm:pt>
    <dgm:pt modelId="{134C2BB6-2929-6F4D-A917-4C4665D9FFE3}" type="pres">
      <dgm:prSet presAssocID="{A4837CEA-6F2A-6F4D-874B-CA9615B1B314}" presName="spNode" presStyleCnt="0"/>
      <dgm:spPr/>
    </dgm:pt>
    <dgm:pt modelId="{DA02F359-ECCE-8F4F-8E0C-EF1B21514F52}" type="pres">
      <dgm:prSet presAssocID="{7F181DBD-B09C-4447-8027-90AC34707C82}" presName="sibTrans" presStyleLbl="sibTrans1D1" presStyleIdx="0" presStyleCnt="7"/>
      <dgm:spPr/>
    </dgm:pt>
    <dgm:pt modelId="{7DEF0FB0-3490-5441-B51F-21BD75D7133A}" type="pres">
      <dgm:prSet presAssocID="{6D85D09B-4743-D14A-96F8-7E8810562D45}" presName="node" presStyleLbl="node1" presStyleIdx="1" presStyleCnt="7">
        <dgm:presLayoutVars>
          <dgm:bulletEnabled val="1"/>
        </dgm:presLayoutVars>
      </dgm:prSet>
      <dgm:spPr/>
    </dgm:pt>
    <dgm:pt modelId="{1BEDC8C1-1B41-6F4C-81DB-F4904FB3EABF}" type="pres">
      <dgm:prSet presAssocID="{6D85D09B-4743-D14A-96F8-7E8810562D45}" presName="spNode" presStyleCnt="0"/>
      <dgm:spPr/>
    </dgm:pt>
    <dgm:pt modelId="{E0C785FE-6A27-5D40-9F2B-DD83A5D73951}" type="pres">
      <dgm:prSet presAssocID="{2D1510D2-8ACD-E64D-A8A0-086EF3886EA0}" presName="sibTrans" presStyleLbl="sibTrans1D1" presStyleIdx="1" presStyleCnt="7"/>
      <dgm:spPr/>
    </dgm:pt>
    <dgm:pt modelId="{2F39AB81-2FB6-5E4B-BF73-64DB4A6CD77C}" type="pres">
      <dgm:prSet presAssocID="{2ED66235-8239-FF44-A0D5-90DA912CAB22}" presName="node" presStyleLbl="node1" presStyleIdx="2" presStyleCnt="7">
        <dgm:presLayoutVars>
          <dgm:bulletEnabled val="1"/>
        </dgm:presLayoutVars>
      </dgm:prSet>
      <dgm:spPr/>
    </dgm:pt>
    <dgm:pt modelId="{8872212A-A12D-1040-8095-F40918C9D81C}" type="pres">
      <dgm:prSet presAssocID="{2ED66235-8239-FF44-A0D5-90DA912CAB22}" presName="spNode" presStyleCnt="0"/>
      <dgm:spPr/>
    </dgm:pt>
    <dgm:pt modelId="{7E967606-5703-ED4B-A8DB-38E65AAEC55F}" type="pres">
      <dgm:prSet presAssocID="{2613D77D-F60B-364F-BECD-ABEFD19F6730}" presName="sibTrans" presStyleLbl="sibTrans1D1" presStyleIdx="2" presStyleCnt="7"/>
      <dgm:spPr/>
    </dgm:pt>
    <dgm:pt modelId="{17F1F1FD-F380-AA4B-A1C9-98340A5CC4F5}" type="pres">
      <dgm:prSet presAssocID="{B5F7EEF8-3291-3E41-A2C8-56FA91388CEF}" presName="node" presStyleLbl="node1" presStyleIdx="3" presStyleCnt="7">
        <dgm:presLayoutVars>
          <dgm:bulletEnabled val="1"/>
        </dgm:presLayoutVars>
      </dgm:prSet>
      <dgm:spPr/>
    </dgm:pt>
    <dgm:pt modelId="{B01F24BA-A41E-F84A-82A5-824E8BAF848B}" type="pres">
      <dgm:prSet presAssocID="{B5F7EEF8-3291-3E41-A2C8-56FA91388CEF}" presName="spNode" presStyleCnt="0"/>
      <dgm:spPr/>
    </dgm:pt>
    <dgm:pt modelId="{2DB5F0D1-522B-C749-A841-B00CE67315D2}" type="pres">
      <dgm:prSet presAssocID="{C5BCCF02-B1FB-F942-940F-6DB56580CBCE}" presName="sibTrans" presStyleLbl="sibTrans1D1" presStyleIdx="3" presStyleCnt="7"/>
      <dgm:spPr/>
    </dgm:pt>
    <dgm:pt modelId="{63C1A19A-A837-8644-BFFE-3D7D62076D55}" type="pres">
      <dgm:prSet presAssocID="{839C996F-F50B-A244-9A54-A3CCC52D0D68}" presName="node" presStyleLbl="node1" presStyleIdx="4" presStyleCnt="7">
        <dgm:presLayoutVars>
          <dgm:bulletEnabled val="1"/>
        </dgm:presLayoutVars>
      </dgm:prSet>
      <dgm:spPr/>
    </dgm:pt>
    <dgm:pt modelId="{3BAFB4E4-8F99-1B45-97A6-7C3482F65675}" type="pres">
      <dgm:prSet presAssocID="{839C996F-F50B-A244-9A54-A3CCC52D0D68}" presName="spNode" presStyleCnt="0"/>
      <dgm:spPr/>
    </dgm:pt>
    <dgm:pt modelId="{303CF5A5-8298-644A-B03B-E8389F094266}" type="pres">
      <dgm:prSet presAssocID="{EA86ACE7-AB66-B345-89CC-3558749DD1B2}" presName="sibTrans" presStyleLbl="sibTrans1D1" presStyleIdx="4" presStyleCnt="7"/>
      <dgm:spPr/>
    </dgm:pt>
    <dgm:pt modelId="{F689AFEF-2DCC-3048-A50D-9E6515BA789B}" type="pres">
      <dgm:prSet presAssocID="{86216CD2-EA61-5E42-AA5C-28EE11536000}" presName="node" presStyleLbl="node1" presStyleIdx="5" presStyleCnt="7">
        <dgm:presLayoutVars>
          <dgm:bulletEnabled val="1"/>
        </dgm:presLayoutVars>
      </dgm:prSet>
      <dgm:spPr/>
    </dgm:pt>
    <dgm:pt modelId="{FDD79A78-F6A0-664B-AE39-BE23996BAC5C}" type="pres">
      <dgm:prSet presAssocID="{86216CD2-EA61-5E42-AA5C-28EE11536000}" presName="spNode" presStyleCnt="0"/>
      <dgm:spPr/>
    </dgm:pt>
    <dgm:pt modelId="{C7B080FD-D21A-9041-8971-8E93D4833FF1}" type="pres">
      <dgm:prSet presAssocID="{7D5C3720-682B-F54F-96C2-819C463F9AF4}" presName="sibTrans" presStyleLbl="sibTrans1D1" presStyleIdx="5" presStyleCnt="7"/>
      <dgm:spPr/>
    </dgm:pt>
    <dgm:pt modelId="{D344335C-8BE2-FD49-B9AE-8E069261C66B}" type="pres">
      <dgm:prSet presAssocID="{0B94E5DD-8CF1-0749-A1FD-33D0C92A2D95}" presName="node" presStyleLbl="node1" presStyleIdx="6" presStyleCnt="7">
        <dgm:presLayoutVars>
          <dgm:bulletEnabled val="1"/>
        </dgm:presLayoutVars>
      </dgm:prSet>
      <dgm:spPr/>
    </dgm:pt>
    <dgm:pt modelId="{7CBF96B6-503D-E245-B4D3-2AD75E4B3F6F}" type="pres">
      <dgm:prSet presAssocID="{0B94E5DD-8CF1-0749-A1FD-33D0C92A2D95}" presName="spNode" presStyleCnt="0"/>
      <dgm:spPr/>
    </dgm:pt>
    <dgm:pt modelId="{78E6EE20-87DA-C84D-94AF-6702AEC2E815}" type="pres">
      <dgm:prSet presAssocID="{BB354195-BF1B-A94E-8C7E-FCE4E538A283}" presName="sibTrans" presStyleLbl="sibTrans1D1" presStyleIdx="6" presStyleCnt="7"/>
      <dgm:spPr/>
    </dgm:pt>
  </dgm:ptLst>
  <dgm:cxnLst>
    <dgm:cxn modelId="{3D39D403-E5AA-BF4C-B0B8-AF9803EC6120}" type="presOf" srcId="{A4837CEA-6F2A-6F4D-874B-CA9615B1B314}" destId="{659230C4-FE82-EB4E-8999-33429115D8CB}" srcOrd="0" destOrd="0" presId="urn:microsoft.com/office/officeart/2005/8/layout/cycle6"/>
    <dgm:cxn modelId="{8858FC16-F4FC-0B4B-9585-701C759C94C4}" type="presOf" srcId="{0B94E5DD-8CF1-0749-A1FD-33D0C92A2D95}" destId="{D344335C-8BE2-FD49-B9AE-8E069261C66B}" srcOrd="0" destOrd="0" presId="urn:microsoft.com/office/officeart/2005/8/layout/cycle6"/>
    <dgm:cxn modelId="{39AE7521-523D-F842-9932-F2DFA1152196}" srcId="{29032E6B-8235-9B4D-8371-7B90EADCB0ED}" destId="{6D85D09B-4743-D14A-96F8-7E8810562D45}" srcOrd="1" destOrd="0" parTransId="{98F015AA-97C0-804E-9732-8803D897E0C2}" sibTransId="{2D1510D2-8ACD-E64D-A8A0-086EF3886EA0}"/>
    <dgm:cxn modelId="{19D90322-61E1-4B48-9C90-842AD0DE2EBC}" type="presOf" srcId="{7F181DBD-B09C-4447-8027-90AC34707C82}" destId="{DA02F359-ECCE-8F4F-8E0C-EF1B21514F52}" srcOrd="0" destOrd="0" presId="urn:microsoft.com/office/officeart/2005/8/layout/cycle6"/>
    <dgm:cxn modelId="{C47C8C28-AD32-F846-AC0D-332D3C618EE9}" srcId="{29032E6B-8235-9B4D-8371-7B90EADCB0ED}" destId="{0B94E5DD-8CF1-0749-A1FD-33D0C92A2D95}" srcOrd="6" destOrd="0" parTransId="{327E9D45-212F-ED4E-B38E-C5A4A2B666C2}" sibTransId="{BB354195-BF1B-A94E-8C7E-FCE4E538A283}"/>
    <dgm:cxn modelId="{D9BD882D-1A82-9243-AEB1-01D2171A4510}" type="presOf" srcId="{29032E6B-8235-9B4D-8371-7B90EADCB0ED}" destId="{9E032E8D-20BC-F34B-8D94-67CA80FEC568}" srcOrd="0" destOrd="0" presId="urn:microsoft.com/office/officeart/2005/8/layout/cycle6"/>
    <dgm:cxn modelId="{4FF18B36-7E68-204A-9C82-E3BCE4B53712}" type="presOf" srcId="{B5F7EEF8-3291-3E41-A2C8-56FA91388CEF}" destId="{17F1F1FD-F380-AA4B-A1C9-98340A5CC4F5}" srcOrd="0" destOrd="0" presId="urn:microsoft.com/office/officeart/2005/8/layout/cycle6"/>
    <dgm:cxn modelId="{83886843-D5C7-724B-8EF1-E83D051B599B}" srcId="{29032E6B-8235-9B4D-8371-7B90EADCB0ED}" destId="{B5F7EEF8-3291-3E41-A2C8-56FA91388CEF}" srcOrd="3" destOrd="0" parTransId="{367F0A32-D15B-9148-BF49-F7F748FD3AA5}" sibTransId="{C5BCCF02-B1FB-F942-940F-6DB56580CBCE}"/>
    <dgm:cxn modelId="{F8FC4B51-1617-6C42-997F-6A33014180BC}" type="presOf" srcId="{2ED66235-8239-FF44-A0D5-90DA912CAB22}" destId="{2F39AB81-2FB6-5E4B-BF73-64DB4A6CD77C}" srcOrd="0" destOrd="0" presId="urn:microsoft.com/office/officeart/2005/8/layout/cycle6"/>
    <dgm:cxn modelId="{5917A274-FB8D-4240-922D-3B0EB1D23416}" type="presOf" srcId="{839C996F-F50B-A244-9A54-A3CCC52D0D68}" destId="{63C1A19A-A837-8644-BFFE-3D7D62076D55}" srcOrd="0" destOrd="0" presId="urn:microsoft.com/office/officeart/2005/8/layout/cycle6"/>
    <dgm:cxn modelId="{06F3C478-93BD-E84C-9FD2-716661BB8215}" type="presOf" srcId="{86216CD2-EA61-5E42-AA5C-28EE11536000}" destId="{F689AFEF-2DCC-3048-A50D-9E6515BA789B}" srcOrd="0" destOrd="0" presId="urn:microsoft.com/office/officeart/2005/8/layout/cycle6"/>
    <dgm:cxn modelId="{7A5A1E7A-09FC-5C4A-93E1-95F8F20377BD}" type="presOf" srcId="{2613D77D-F60B-364F-BECD-ABEFD19F6730}" destId="{7E967606-5703-ED4B-A8DB-38E65AAEC55F}" srcOrd="0" destOrd="0" presId="urn:microsoft.com/office/officeart/2005/8/layout/cycle6"/>
    <dgm:cxn modelId="{2AF1DD7C-52A1-8641-B814-ADC3BCEB9CA4}" srcId="{29032E6B-8235-9B4D-8371-7B90EADCB0ED}" destId="{A4837CEA-6F2A-6F4D-874B-CA9615B1B314}" srcOrd="0" destOrd="0" parTransId="{9D761A54-624E-9B47-8ED7-4F273E5FB39A}" sibTransId="{7F181DBD-B09C-4447-8027-90AC34707C82}"/>
    <dgm:cxn modelId="{992C4299-C0C8-434D-9188-04E4A7FB3C68}" type="presOf" srcId="{EA86ACE7-AB66-B345-89CC-3558749DD1B2}" destId="{303CF5A5-8298-644A-B03B-E8389F094266}" srcOrd="0" destOrd="0" presId="urn:microsoft.com/office/officeart/2005/8/layout/cycle6"/>
    <dgm:cxn modelId="{C44BDD9B-9C81-724E-8E4F-FEDCF43C2791}" type="presOf" srcId="{C5BCCF02-B1FB-F942-940F-6DB56580CBCE}" destId="{2DB5F0D1-522B-C749-A841-B00CE67315D2}" srcOrd="0" destOrd="0" presId="urn:microsoft.com/office/officeart/2005/8/layout/cycle6"/>
    <dgm:cxn modelId="{AE16D9A5-AE63-0D42-B5E5-014078AF64CF}" type="presOf" srcId="{2D1510D2-8ACD-E64D-A8A0-086EF3886EA0}" destId="{E0C785FE-6A27-5D40-9F2B-DD83A5D73951}" srcOrd="0" destOrd="0" presId="urn:microsoft.com/office/officeart/2005/8/layout/cycle6"/>
    <dgm:cxn modelId="{A6DD6BA7-EAA6-BF45-B008-EE72DE9C02B8}" srcId="{29032E6B-8235-9B4D-8371-7B90EADCB0ED}" destId="{2ED66235-8239-FF44-A0D5-90DA912CAB22}" srcOrd="2" destOrd="0" parTransId="{115CD355-E725-B64E-8569-E4813C882E46}" sibTransId="{2613D77D-F60B-364F-BECD-ABEFD19F6730}"/>
    <dgm:cxn modelId="{D39DFCB1-61D3-BB4E-B4A4-305947E71243}" srcId="{29032E6B-8235-9B4D-8371-7B90EADCB0ED}" destId="{86216CD2-EA61-5E42-AA5C-28EE11536000}" srcOrd="5" destOrd="0" parTransId="{5F3C0E80-CD4E-444E-A8C6-F8C0D1148441}" sibTransId="{7D5C3720-682B-F54F-96C2-819C463F9AF4}"/>
    <dgm:cxn modelId="{F4AF1AD0-F7F9-0545-A443-CB3925A4DBA1}" type="presOf" srcId="{7D5C3720-682B-F54F-96C2-819C463F9AF4}" destId="{C7B080FD-D21A-9041-8971-8E93D4833FF1}" srcOrd="0" destOrd="0" presId="urn:microsoft.com/office/officeart/2005/8/layout/cycle6"/>
    <dgm:cxn modelId="{2623BED8-136C-8943-A8CA-78687C7A7317}" srcId="{29032E6B-8235-9B4D-8371-7B90EADCB0ED}" destId="{839C996F-F50B-A244-9A54-A3CCC52D0D68}" srcOrd="4" destOrd="0" parTransId="{3E36C72B-AFE1-9841-A450-496A327735AE}" sibTransId="{EA86ACE7-AB66-B345-89CC-3558749DD1B2}"/>
    <dgm:cxn modelId="{75185CE2-13DC-474B-981C-7958AA11CB14}" type="presOf" srcId="{BB354195-BF1B-A94E-8C7E-FCE4E538A283}" destId="{78E6EE20-87DA-C84D-94AF-6702AEC2E815}" srcOrd="0" destOrd="0" presId="urn:microsoft.com/office/officeart/2005/8/layout/cycle6"/>
    <dgm:cxn modelId="{A64A6FFB-6CCE-F743-9304-0847D8C80E8A}" type="presOf" srcId="{6D85D09B-4743-D14A-96F8-7E8810562D45}" destId="{7DEF0FB0-3490-5441-B51F-21BD75D7133A}" srcOrd="0" destOrd="0" presId="urn:microsoft.com/office/officeart/2005/8/layout/cycle6"/>
    <dgm:cxn modelId="{7E54DE85-6D65-654A-928C-A9FAE1E1091A}" type="presParOf" srcId="{9E032E8D-20BC-F34B-8D94-67CA80FEC568}" destId="{659230C4-FE82-EB4E-8999-33429115D8CB}" srcOrd="0" destOrd="0" presId="urn:microsoft.com/office/officeart/2005/8/layout/cycle6"/>
    <dgm:cxn modelId="{81BC685C-0195-EB4A-B75A-2C7AF923AD93}" type="presParOf" srcId="{9E032E8D-20BC-F34B-8D94-67CA80FEC568}" destId="{134C2BB6-2929-6F4D-A917-4C4665D9FFE3}" srcOrd="1" destOrd="0" presId="urn:microsoft.com/office/officeart/2005/8/layout/cycle6"/>
    <dgm:cxn modelId="{66A0219C-F64C-E54C-890C-9A28F612B5D7}" type="presParOf" srcId="{9E032E8D-20BC-F34B-8D94-67CA80FEC568}" destId="{DA02F359-ECCE-8F4F-8E0C-EF1B21514F52}" srcOrd="2" destOrd="0" presId="urn:microsoft.com/office/officeart/2005/8/layout/cycle6"/>
    <dgm:cxn modelId="{70BCBAE5-2AB8-EB4A-8993-7CB06D2CC0DE}" type="presParOf" srcId="{9E032E8D-20BC-F34B-8D94-67CA80FEC568}" destId="{7DEF0FB0-3490-5441-B51F-21BD75D7133A}" srcOrd="3" destOrd="0" presId="urn:microsoft.com/office/officeart/2005/8/layout/cycle6"/>
    <dgm:cxn modelId="{84C734A6-B05E-4748-A2FF-B1A364DD16E4}" type="presParOf" srcId="{9E032E8D-20BC-F34B-8D94-67CA80FEC568}" destId="{1BEDC8C1-1B41-6F4C-81DB-F4904FB3EABF}" srcOrd="4" destOrd="0" presId="urn:microsoft.com/office/officeart/2005/8/layout/cycle6"/>
    <dgm:cxn modelId="{AE71061A-C939-3042-88BD-780AB40DBEC0}" type="presParOf" srcId="{9E032E8D-20BC-F34B-8D94-67CA80FEC568}" destId="{E0C785FE-6A27-5D40-9F2B-DD83A5D73951}" srcOrd="5" destOrd="0" presId="urn:microsoft.com/office/officeart/2005/8/layout/cycle6"/>
    <dgm:cxn modelId="{B88F5897-DFF4-2E41-9475-9C8EF2B112E1}" type="presParOf" srcId="{9E032E8D-20BC-F34B-8D94-67CA80FEC568}" destId="{2F39AB81-2FB6-5E4B-BF73-64DB4A6CD77C}" srcOrd="6" destOrd="0" presId="urn:microsoft.com/office/officeart/2005/8/layout/cycle6"/>
    <dgm:cxn modelId="{AAE5DB1E-82CB-4C4B-9E66-6F99513903CE}" type="presParOf" srcId="{9E032E8D-20BC-F34B-8D94-67CA80FEC568}" destId="{8872212A-A12D-1040-8095-F40918C9D81C}" srcOrd="7" destOrd="0" presId="urn:microsoft.com/office/officeart/2005/8/layout/cycle6"/>
    <dgm:cxn modelId="{A788429E-5CAE-7E4A-ADE6-5F12B721A34E}" type="presParOf" srcId="{9E032E8D-20BC-F34B-8D94-67CA80FEC568}" destId="{7E967606-5703-ED4B-A8DB-38E65AAEC55F}" srcOrd="8" destOrd="0" presId="urn:microsoft.com/office/officeart/2005/8/layout/cycle6"/>
    <dgm:cxn modelId="{03E110E5-DB42-BC4F-A6FD-805E3FBD1A75}" type="presParOf" srcId="{9E032E8D-20BC-F34B-8D94-67CA80FEC568}" destId="{17F1F1FD-F380-AA4B-A1C9-98340A5CC4F5}" srcOrd="9" destOrd="0" presId="urn:microsoft.com/office/officeart/2005/8/layout/cycle6"/>
    <dgm:cxn modelId="{54419B45-B827-9342-89E0-970CF53F1FC0}" type="presParOf" srcId="{9E032E8D-20BC-F34B-8D94-67CA80FEC568}" destId="{B01F24BA-A41E-F84A-82A5-824E8BAF848B}" srcOrd="10" destOrd="0" presId="urn:microsoft.com/office/officeart/2005/8/layout/cycle6"/>
    <dgm:cxn modelId="{6AF6682D-5B3A-4145-B72F-15C5BB7CE2FC}" type="presParOf" srcId="{9E032E8D-20BC-F34B-8D94-67CA80FEC568}" destId="{2DB5F0D1-522B-C749-A841-B00CE67315D2}" srcOrd="11" destOrd="0" presId="urn:microsoft.com/office/officeart/2005/8/layout/cycle6"/>
    <dgm:cxn modelId="{9C19ED6E-6E00-194A-847B-8D57BE2674AC}" type="presParOf" srcId="{9E032E8D-20BC-F34B-8D94-67CA80FEC568}" destId="{63C1A19A-A837-8644-BFFE-3D7D62076D55}" srcOrd="12" destOrd="0" presId="urn:microsoft.com/office/officeart/2005/8/layout/cycle6"/>
    <dgm:cxn modelId="{CA045046-BB9C-FE41-8857-FC8D5AC810A1}" type="presParOf" srcId="{9E032E8D-20BC-F34B-8D94-67CA80FEC568}" destId="{3BAFB4E4-8F99-1B45-97A6-7C3482F65675}" srcOrd="13" destOrd="0" presId="urn:microsoft.com/office/officeart/2005/8/layout/cycle6"/>
    <dgm:cxn modelId="{1F3DD99F-0C7B-9643-880E-7CB21CB63C9B}" type="presParOf" srcId="{9E032E8D-20BC-F34B-8D94-67CA80FEC568}" destId="{303CF5A5-8298-644A-B03B-E8389F094266}" srcOrd="14" destOrd="0" presId="urn:microsoft.com/office/officeart/2005/8/layout/cycle6"/>
    <dgm:cxn modelId="{A371F00C-72F1-0842-9F1E-FF1EE2172C25}" type="presParOf" srcId="{9E032E8D-20BC-F34B-8D94-67CA80FEC568}" destId="{F689AFEF-2DCC-3048-A50D-9E6515BA789B}" srcOrd="15" destOrd="0" presId="urn:microsoft.com/office/officeart/2005/8/layout/cycle6"/>
    <dgm:cxn modelId="{A01ED68D-B30C-2D48-8291-93680DAB9765}" type="presParOf" srcId="{9E032E8D-20BC-F34B-8D94-67CA80FEC568}" destId="{FDD79A78-F6A0-664B-AE39-BE23996BAC5C}" srcOrd="16" destOrd="0" presId="urn:microsoft.com/office/officeart/2005/8/layout/cycle6"/>
    <dgm:cxn modelId="{E384F896-71F4-4B43-8095-4EBEC0CCC616}" type="presParOf" srcId="{9E032E8D-20BC-F34B-8D94-67CA80FEC568}" destId="{C7B080FD-D21A-9041-8971-8E93D4833FF1}" srcOrd="17" destOrd="0" presId="urn:microsoft.com/office/officeart/2005/8/layout/cycle6"/>
    <dgm:cxn modelId="{63337DD4-D87A-1B4A-96AD-CC13EDA7615A}" type="presParOf" srcId="{9E032E8D-20BC-F34B-8D94-67CA80FEC568}" destId="{D344335C-8BE2-FD49-B9AE-8E069261C66B}" srcOrd="18" destOrd="0" presId="urn:microsoft.com/office/officeart/2005/8/layout/cycle6"/>
    <dgm:cxn modelId="{757EB581-1283-3D49-A76D-F5B237DB891B}" type="presParOf" srcId="{9E032E8D-20BC-F34B-8D94-67CA80FEC568}" destId="{7CBF96B6-503D-E245-B4D3-2AD75E4B3F6F}" srcOrd="19" destOrd="0" presId="urn:microsoft.com/office/officeart/2005/8/layout/cycle6"/>
    <dgm:cxn modelId="{D3182BE0-A385-B341-8266-5E03A72AEADB}" type="presParOf" srcId="{9E032E8D-20BC-F34B-8D94-67CA80FEC568}" destId="{78E6EE20-87DA-C84D-94AF-6702AEC2E815}" srcOrd="20" destOrd="0" presId="urn:microsoft.com/office/officeart/2005/8/layout/cycle6"/>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75AA02-667A-6B41-8162-0E5DE8211C65}">
      <dsp:nvSpPr>
        <dsp:cNvPr id="0" name=""/>
        <dsp:cNvSpPr/>
      </dsp:nvSpPr>
      <dsp:spPr>
        <a:xfrm>
          <a:off x="2797888" y="1549"/>
          <a:ext cx="788708" cy="512660"/>
        </a:xfrm>
        <a:prstGeom prst="round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President</a:t>
          </a:r>
        </a:p>
      </dsp:txBody>
      <dsp:txXfrm>
        <a:off x="2822914" y="26575"/>
        <a:ext cx="738656" cy="462608"/>
      </dsp:txXfrm>
    </dsp:sp>
    <dsp:sp modelId="{F8A954AD-B3BE-2F4A-8086-17A76F8F9D20}">
      <dsp:nvSpPr>
        <dsp:cNvPr id="0" name=""/>
        <dsp:cNvSpPr/>
      </dsp:nvSpPr>
      <dsp:spPr>
        <a:xfrm>
          <a:off x="1222614" y="257879"/>
          <a:ext cx="3939255" cy="3939255"/>
        </a:xfrm>
        <a:custGeom>
          <a:avLst/>
          <a:gdLst/>
          <a:ahLst/>
          <a:cxnLst/>
          <a:rect l="0" t="0" r="0" b="0"/>
          <a:pathLst>
            <a:path>
              <a:moveTo>
                <a:pt x="2368947" y="40903"/>
              </a:moveTo>
              <a:arcTo wR="1969627" hR="1969627" stAng="16901830" swAng="869651"/>
            </a:path>
          </a:pathLst>
        </a:custGeom>
        <a:noFill/>
        <a:ln w="6350" cap="flat" cmpd="sng" algn="in">
          <a:solidFill>
            <a:schemeClr val="accent1">
              <a:hueOff val="0"/>
              <a:satOff val="0"/>
              <a:lumOff val="0"/>
              <a:alphaOff val="0"/>
            </a:schemeClr>
          </a:solidFill>
          <a:prstDash val="solid"/>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E4F4B16F-FF58-8844-8680-EC1D7751CEF9}">
      <dsp:nvSpPr>
        <dsp:cNvPr id="0" name=""/>
        <dsp:cNvSpPr/>
      </dsp:nvSpPr>
      <dsp:spPr>
        <a:xfrm>
          <a:off x="4063940" y="462354"/>
          <a:ext cx="788708" cy="512660"/>
        </a:xfrm>
        <a:prstGeom prst="round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Treasurer</a:t>
          </a:r>
        </a:p>
      </dsp:txBody>
      <dsp:txXfrm>
        <a:off x="4088966" y="487380"/>
        <a:ext cx="738656" cy="462608"/>
      </dsp:txXfrm>
    </dsp:sp>
    <dsp:sp modelId="{979855DD-BAA4-0C44-A1CC-98D709D5BBF3}">
      <dsp:nvSpPr>
        <dsp:cNvPr id="0" name=""/>
        <dsp:cNvSpPr/>
      </dsp:nvSpPr>
      <dsp:spPr>
        <a:xfrm>
          <a:off x="1222614" y="257879"/>
          <a:ext cx="3939255" cy="3939255"/>
        </a:xfrm>
        <a:custGeom>
          <a:avLst/>
          <a:gdLst/>
          <a:ahLst/>
          <a:cxnLst/>
          <a:rect l="0" t="0" r="0" b="0"/>
          <a:pathLst>
            <a:path>
              <a:moveTo>
                <a:pt x="3494451" y="722893"/>
              </a:moveTo>
              <a:arcTo wR="1969627" hR="1969627" stAng="19243783" swAng="1282093"/>
            </a:path>
          </a:pathLst>
        </a:custGeom>
        <a:noFill/>
        <a:ln w="6350" cap="flat" cmpd="sng" algn="in">
          <a:solidFill>
            <a:schemeClr val="accent1">
              <a:hueOff val="0"/>
              <a:satOff val="0"/>
              <a:lumOff val="0"/>
              <a:alphaOff val="0"/>
            </a:schemeClr>
          </a:solidFill>
          <a:prstDash val="solid"/>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FC88D33C-B66B-6C4F-A595-B7AA87B1EE33}">
      <dsp:nvSpPr>
        <dsp:cNvPr id="0" name=""/>
        <dsp:cNvSpPr/>
      </dsp:nvSpPr>
      <dsp:spPr>
        <a:xfrm>
          <a:off x="4737592" y="1629154"/>
          <a:ext cx="788708" cy="512660"/>
        </a:xfrm>
        <a:prstGeom prst="round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Secretary</a:t>
          </a:r>
        </a:p>
      </dsp:txBody>
      <dsp:txXfrm>
        <a:off x="4762618" y="1654180"/>
        <a:ext cx="738656" cy="462608"/>
      </dsp:txXfrm>
    </dsp:sp>
    <dsp:sp modelId="{7782FA03-B5F1-4444-9305-06393879398C}">
      <dsp:nvSpPr>
        <dsp:cNvPr id="0" name=""/>
        <dsp:cNvSpPr/>
      </dsp:nvSpPr>
      <dsp:spPr>
        <a:xfrm>
          <a:off x="1222614" y="257879"/>
          <a:ext cx="3939255" cy="3939255"/>
        </a:xfrm>
        <a:custGeom>
          <a:avLst/>
          <a:gdLst/>
          <a:ahLst/>
          <a:cxnLst/>
          <a:rect l="0" t="0" r="0" b="0"/>
          <a:pathLst>
            <a:path>
              <a:moveTo>
                <a:pt x="3937732" y="1892186"/>
              </a:moveTo>
              <a:arcTo wR="1969627" hR="1969627" stAng="21464800" swAng="1423201"/>
            </a:path>
          </a:pathLst>
        </a:custGeom>
        <a:noFill/>
        <a:ln w="6350" cap="flat" cmpd="sng" algn="in">
          <a:solidFill>
            <a:schemeClr val="accent1">
              <a:hueOff val="0"/>
              <a:satOff val="0"/>
              <a:lumOff val="0"/>
              <a:alphaOff val="0"/>
            </a:schemeClr>
          </a:solidFill>
          <a:prstDash val="solid"/>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019BDA10-5C06-8143-ACFE-E73D00FD3375}">
      <dsp:nvSpPr>
        <dsp:cNvPr id="0" name=""/>
        <dsp:cNvSpPr/>
      </dsp:nvSpPr>
      <dsp:spPr>
        <a:xfrm>
          <a:off x="4503635" y="2955990"/>
          <a:ext cx="788708" cy="512660"/>
        </a:xfrm>
        <a:prstGeom prst="round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VP 1</a:t>
          </a:r>
        </a:p>
      </dsp:txBody>
      <dsp:txXfrm>
        <a:off x="4528661" y="2981016"/>
        <a:ext cx="738656" cy="462608"/>
      </dsp:txXfrm>
    </dsp:sp>
    <dsp:sp modelId="{0ED9F400-6DBE-3941-9FA0-BA8A45D13CFE}">
      <dsp:nvSpPr>
        <dsp:cNvPr id="0" name=""/>
        <dsp:cNvSpPr/>
      </dsp:nvSpPr>
      <dsp:spPr>
        <a:xfrm>
          <a:off x="1222614" y="257879"/>
          <a:ext cx="3939255" cy="3939255"/>
        </a:xfrm>
        <a:custGeom>
          <a:avLst/>
          <a:gdLst/>
          <a:ahLst/>
          <a:cxnLst/>
          <a:rect l="0" t="0" r="0" b="0"/>
          <a:pathLst>
            <a:path>
              <a:moveTo>
                <a:pt x="3495092" y="3215577"/>
              </a:moveTo>
              <a:arcTo wR="1969627" hR="1969627" stAng="2354450" swAng="1064566"/>
            </a:path>
          </a:pathLst>
        </a:custGeom>
        <a:noFill/>
        <a:ln w="6350" cap="flat" cmpd="sng" algn="in">
          <a:solidFill>
            <a:schemeClr val="accent1">
              <a:hueOff val="0"/>
              <a:satOff val="0"/>
              <a:lumOff val="0"/>
              <a:alphaOff val="0"/>
            </a:schemeClr>
          </a:solidFill>
          <a:prstDash val="solid"/>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5E45DD2C-93F8-4F47-9A69-BEF074F52834}">
      <dsp:nvSpPr>
        <dsp:cNvPr id="0" name=""/>
        <dsp:cNvSpPr/>
      </dsp:nvSpPr>
      <dsp:spPr>
        <a:xfrm>
          <a:off x="3471540" y="3822021"/>
          <a:ext cx="788708" cy="512660"/>
        </a:xfrm>
        <a:prstGeom prst="round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VP 2</a:t>
          </a:r>
        </a:p>
      </dsp:txBody>
      <dsp:txXfrm>
        <a:off x="3496566" y="3847047"/>
        <a:ext cx="738656" cy="462608"/>
      </dsp:txXfrm>
    </dsp:sp>
    <dsp:sp modelId="{5F19D22F-CF78-AD49-AD5B-7626454ABCDD}">
      <dsp:nvSpPr>
        <dsp:cNvPr id="0" name=""/>
        <dsp:cNvSpPr/>
      </dsp:nvSpPr>
      <dsp:spPr>
        <a:xfrm>
          <a:off x="1222614" y="257879"/>
          <a:ext cx="3939255" cy="3939255"/>
        </a:xfrm>
        <a:custGeom>
          <a:avLst/>
          <a:gdLst/>
          <a:ahLst/>
          <a:cxnLst/>
          <a:rect l="0" t="0" r="0" b="0"/>
          <a:pathLst>
            <a:path>
              <a:moveTo>
                <a:pt x="2243395" y="3920136"/>
              </a:moveTo>
              <a:arcTo wR="1969627" hR="1969627" stAng="4920620" swAng="958760"/>
            </a:path>
          </a:pathLst>
        </a:custGeom>
        <a:noFill/>
        <a:ln w="6350" cap="flat" cmpd="sng" algn="in">
          <a:solidFill>
            <a:schemeClr val="accent1">
              <a:hueOff val="0"/>
              <a:satOff val="0"/>
              <a:lumOff val="0"/>
              <a:alphaOff val="0"/>
            </a:schemeClr>
          </a:solidFill>
          <a:prstDash val="solid"/>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28F9F1F5-0668-E74B-9FD9-7BD3CE4CB939}">
      <dsp:nvSpPr>
        <dsp:cNvPr id="0" name=""/>
        <dsp:cNvSpPr/>
      </dsp:nvSpPr>
      <dsp:spPr>
        <a:xfrm>
          <a:off x="2124235" y="3822021"/>
          <a:ext cx="788708" cy="512660"/>
        </a:xfrm>
        <a:prstGeom prst="round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Teacher 8th</a:t>
          </a:r>
        </a:p>
      </dsp:txBody>
      <dsp:txXfrm>
        <a:off x="2149261" y="3847047"/>
        <a:ext cx="738656" cy="462608"/>
      </dsp:txXfrm>
    </dsp:sp>
    <dsp:sp modelId="{47BB6642-DEA6-9A48-B777-B70660715B38}">
      <dsp:nvSpPr>
        <dsp:cNvPr id="0" name=""/>
        <dsp:cNvSpPr/>
      </dsp:nvSpPr>
      <dsp:spPr>
        <a:xfrm>
          <a:off x="1222614" y="257879"/>
          <a:ext cx="3939255" cy="3939255"/>
        </a:xfrm>
        <a:custGeom>
          <a:avLst/>
          <a:gdLst/>
          <a:ahLst/>
          <a:cxnLst/>
          <a:rect l="0" t="0" r="0" b="0"/>
          <a:pathLst>
            <a:path>
              <a:moveTo>
                <a:pt x="896419" y="3621189"/>
              </a:moveTo>
              <a:arcTo wR="1969627" hR="1969627" stAng="7380983" swAng="1064566"/>
            </a:path>
          </a:pathLst>
        </a:custGeom>
        <a:noFill/>
        <a:ln w="6350" cap="flat" cmpd="sng" algn="in">
          <a:solidFill>
            <a:schemeClr val="accent1">
              <a:hueOff val="0"/>
              <a:satOff val="0"/>
              <a:lumOff val="0"/>
              <a:alphaOff val="0"/>
            </a:schemeClr>
          </a:solidFill>
          <a:prstDash val="solid"/>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17F1F1FD-F380-AA4B-A1C9-98340A5CC4F5}">
      <dsp:nvSpPr>
        <dsp:cNvPr id="0" name=""/>
        <dsp:cNvSpPr/>
      </dsp:nvSpPr>
      <dsp:spPr>
        <a:xfrm>
          <a:off x="1092140" y="2955990"/>
          <a:ext cx="788708" cy="512660"/>
        </a:xfrm>
        <a:prstGeom prst="round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Teacher 7th</a:t>
          </a:r>
        </a:p>
      </dsp:txBody>
      <dsp:txXfrm>
        <a:off x="1117166" y="2981016"/>
        <a:ext cx="738656" cy="462608"/>
      </dsp:txXfrm>
    </dsp:sp>
    <dsp:sp modelId="{2DB5F0D1-522B-C749-A841-B00CE67315D2}">
      <dsp:nvSpPr>
        <dsp:cNvPr id="0" name=""/>
        <dsp:cNvSpPr/>
      </dsp:nvSpPr>
      <dsp:spPr>
        <a:xfrm>
          <a:off x="1222614" y="257879"/>
          <a:ext cx="3939255" cy="3939255"/>
        </a:xfrm>
        <a:custGeom>
          <a:avLst/>
          <a:gdLst/>
          <a:ahLst/>
          <a:cxnLst/>
          <a:rect l="0" t="0" r="0" b="0"/>
          <a:pathLst>
            <a:path>
              <a:moveTo>
                <a:pt x="136632" y="2690432"/>
              </a:moveTo>
              <a:arcTo wR="1969627" hR="1969627" stAng="9511999" swAng="1423201"/>
            </a:path>
          </a:pathLst>
        </a:custGeom>
        <a:noFill/>
        <a:ln w="6350" cap="flat" cmpd="sng" algn="in">
          <a:solidFill>
            <a:schemeClr val="accent1">
              <a:hueOff val="0"/>
              <a:satOff val="0"/>
              <a:lumOff val="0"/>
              <a:alphaOff val="0"/>
            </a:schemeClr>
          </a:solidFill>
          <a:prstDash val="solid"/>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63C1A19A-A837-8644-BFFE-3D7D62076D55}">
      <dsp:nvSpPr>
        <dsp:cNvPr id="0" name=""/>
        <dsp:cNvSpPr/>
      </dsp:nvSpPr>
      <dsp:spPr>
        <a:xfrm>
          <a:off x="858183" y="1629154"/>
          <a:ext cx="788708" cy="512660"/>
        </a:xfrm>
        <a:prstGeom prst="round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Teacher 6th</a:t>
          </a:r>
        </a:p>
      </dsp:txBody>
      <dsp:txXfrm>
        <a:off x="883209" y="1654180"/>
        <a:ext cx="738656" cy="462608"/>
      </dsp:txXfrm>
    </dsp:sp>
    <dsp:sp modelId="{303CF5A5-8298-644A-B03B-E8389F094266}">
      <dsp:nvSpPr>
        <dsp:cNvPr id="0" name=""/>
        <dsp:cNvSpPr/>
      </dsp:nvSpPr>
      <dsp:spPr>
        <a:xfrm>
          <a:off x="1222614" y="257879"/>
          <a:ext cx="3939255" cy="3939255"/>
        </a:xfrm>
        <a:custGeom>
          <a:avLst/>
          <a:gdLst/>
          <a:ahLst/>
          <a:cxnLst/>
          <a:rect l="0" t="0" r="0" b="0"/>
          <a:pathLst>
            <a:path>
              <a:moveTo>
                <a:pt x="95362" y="1364182"/>
              </a:moveTo>
              <a:arcTo wR="1969627" hR="1969627" stAng="11874124" swAng="1282093"/>
            </a:path>
          </a:pathLst>
        </a:custGeom>
        <a:noFill/>
        <a:ln w="6350" cap="flat" cmpd="sng" algn="in">
          <a:solidFill>
            <a:schemeClr val="accent1">
              <a:hueOff val="0"/>
              <a:satOff val="0"/>
              <a:lumOff val="0"/>
              <a:alphaOff val="0"/>
            </a:schemeClr>
          </a:solidFill>
          <a:prstDash val="solid"/>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85024DB1-8962-FB49-861E-98504BA1F1BA}">
      <dsp:nvSpPr>
        <dsp:cNvPr id="0" name=""/>
        <dsp:cNvSpPr/>
      </dsp:nvSpPr>
      <dsp:spPr>
        <a:xfrm>
          <a:off x="1531836" y="462354"/>
          <a:ext cx="788708" cy="512660"/>
        </a:xfrm>
        <a:prstGeom prst="round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Principal</a:t>
          </a:r>
        </a:p>
      </dsp:txBody>
      <dsp:txXfrm>
        <a:off x="1556862" y="487380"/>
        <a:ext cx="738656" cy="462608"/>
      </dsp:txXfrm>
    </dsp:sp>
    <dsp:sp modelId="{76977731-EFDA-0A4D-9460-519358756332}">
      <dsp:nvSpPr>
        <dsp:cNvPr id="0" name=""/>
        <dsp:cNvSpPr/>
      </dsp:nvSpPr>
      <dsp:spPr>
        <a:xfrm>
          <a:off x="1222614" y="257879"/>
          <a:ext cx="3939255" cy="3939255"/>
        </a:xfrm>
        <a:custGeom>
          <a:avLst/>
          <a:gdLst/>
          <a:ahLst/>
          <a:cxnLst/>
          <a:rect l="0" t="0" r="0" b="0"/>
          <a:pathLst>
            <a:path>
              <a:moveTo>
                <a:pt x="1100292" y="202231"/>
              </a:moveTo>
              <a:arcTo wR="1969627" hR="1969627" stAng="14628519" swAng="869651"/>
            </a:path>
          </a:pathLst>
        </a:custGeom>
        <a:noFill/>
        <a:ln w="6350" cap="flat" cmpd="sng" algn="in">
          <a:solidFill>
            <a:schemeClr val="accent1">
              <a:hueOff val="0"/>
              <a:satOff val="0"/>
              <a:lumOff val="0"/>
              <a:alphaOff val="0"/>
            </a:schemeClr>
          </a:solidFill>
          <a:prstDash val="solid"/>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9230C4-FE82-EB4E-8999-33429115D8CB}">
      <dsp:nvSpPr>
        <dsp:cNvPr id="0" name=""/>
        <dsp:cNvSpPr/>
      </dsp:nvSpPr>
      <dsp:spPr>
        <a:xfrm>
          <a:off x="2709106" y="1294"/>
          <a:ext cx="1074765" cy="698597"/>
        </a:xfrm>
        <a:prstGeom prst="roundRect">
          <a:avLst/>
        </a:prstGeom>
        <a:gradFill rotWithShape="0">
          <a:gsLst>
            <a:gs pos="0">
              <a:schemeClr val="dk2">
                <a:hueOff val="0"/>
                <a:satOff val="0"/>
                <a:lumOff val="0"/>
                <a:alphaOff val="0"/>
                <a:tint val="94000"/>
                <a:satMod val="103000"/>
                <a:lumMod val="102000"/>
              </a:schemeClr>
            </a:gs>
            <a:gs pos="50000">
              <a:schemeClr val="dk2">
                <a:hueOff val="0"/>
                <a:satOff val="0"/>
                <a:lumOff val="0"/>
                <a:alphaOff val="0"/>
                <a:shade val="100000"/>
                <a:satMod val="110000"/>
                <a:lumMod val="100000"/>
              </a:schemeClr>
            </a:gs>
            <a:gs pos="100000">
              <a:schemeClr val="dk2">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kern="1200" dirty="0"/>
            <a:t>6th GLR</a:t>
          </a:r>
        </a:p>
      </dsp:txBody>
      <dsp:txXfrm>
        <a:off x="2743209" y="35397"/>
        <a:ext cx="1006559" cy="630391"/>
      </dsp:txXfrm>
    </dsp:sp>
    <dsp:sp modelId="{DA02F359-ECCE-8F4F-8E0C-EF1B21514F52}">
      <dsp:nvSpPr>
        <dsp:cNvPr id="0" name=""/>
        <dsp:cNvSpPr/>
      </dsp:nvSpPr>
      <dsp:spPr>
        <a:xfrm>
          <a:off x="1253529" y="350593"/>
          <a:ext cx="3985920" cy="3985920"/>
        </a:xfrm>
        <a:custGeom>
          <a:avLst/>
          <a:gdLst/>
          <a:ahLst/>
          <a:cxnLst/>
          <a:rect l="0" t="0" r="0" b="0"/>
          <a:pathLst>
            <a:path>
              <a:moveTo>
                <a:pt x="2537447" y="75820"/>
              </a:moveTo>
              <a:arcTo wR="1992960" hR="1992960" stAng="17151306" swAng="1255272"/>
            </a:path>
          </a:pathLst>
        </a:custGeom>
        <a:noFill/>
        <a:ln w="6350" cap="flat" cmpd="sng" algn="in">
          <a:solidFill>
            <a:schemeClr val="dk2">
              <a:hueOff val="0"/>
              <a:satOff val="0"/>
              <a:lumOff val="0"/>
              <a:alphaOff val="0"/>
            </a:schemeClr>
          </a:solidFill>
          <a:prstDash val="solid"/>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7DEF0FB0-3490-5441-B51F-21BD75D7133A}">
      <dsp:nvSpPr>
        <dsp:cNvPr id="0" name=""/>
        <dsp:cNvSpPr/>
      </dsp:nvSpPr>
      <dsp:spPr>
        <a:xfrm>
          <a:off x="4267265" y="751664"/>
          <a:ext cx="1074765" cy="698597"/>
        </a:xfrm>
        <a:prstGeom prst="roundRect">
          <a:avLst/>
        </a:prstGeom>
        <a:gradFill rotWithShape="0">
          <a:gsLst>
            <a:gs pos="0">
              <a:schemeClr val="dk2">
                <a:hueOff val="0"/>
                <a:satOff val="0"/>
                <a:lumOff val="0"/>
                <a:alphaOff val="0"/>
                <a:tint val="94000"/>
                <a:satMod val="103000"/>
                <a:lumMod val="102000"/>
              </a:schemeClr>
            </a:gs>
            <a:gs pos="50000">
              <a:schemeClr val="dk2">
                <a:hueOff val="0"/>
                <a:satOff val="0"/>
                <a:lumOff val="0"/>
                <a:alphaOff val="0"/>
                <a:shade val="100000"/>
                <a:satMod val="110000"/>
                <a:lumMod val="100000"/>
              </a:schemeClr>
            </a:gs>
            <a:gs pos="100000">
              <a:schemeClr val="dk2">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kern="1200" dirty="0"/>
            <a:t>7th GLR</a:t>
          </a:r>
        </a:p>
      </dsp:txBody>
      <dsp:txXfrm>
        <a:off x="4301368" y="785767"/>
        <a:ext cx="1006559" cy="630391"/>
      </dsp:txXfrm>
    </dsp:sp>
    <dsp:sp modelId="{E0C785FE-6A27-5D40-9F2B-DD83A5D73951}">
      <dsp:nvSpPr>
        <dsp:cNvPr id="0" name=""/>
        <dsp:cNvSpPr/>
      </dsp:nvSpPr>
      <dsp:spPr>
        <a:xfrm>
          <a:off x="1253529" y="350593"/>
          <a:ext cx="3985920" cy="3985920"/>
        </a:xfrm>
        <a:custGeom>
          <a:avLst/>
          <a:gdLst/>
          <a:ahLst/>
          <a:cxnLst/>
          <a:rect l="0" t="0" r="0" b="0"/>
          <a:pathLst>
            <a:path>
              <a:moveTo>
                <a:pt x="3779011" y="1108703"/>
              </a:moveTo>
              <a:arcTo wR="1992960" hR="1992960" stAng="20019626" swAng="1725473"/>
            </a:path>
          </a:pathLst>
        </a:custGeom>
        <a:noFill/>
        <a:ln w="6350" cap="flat" cmpd="sng" algn="in">
          <a:solidFill>
            <a:schemeClr val="dk2">
              <a:hueOff val="0"/>
              <a:satOff val="0"/>
              <a:lumOff val="0"/>
              <a:alphaOff val="0"/>
            </a:schemeClr>
          </a:solidFill>
          <a:prstDash val="solid"/>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2F39AB81-2FB6-5E4B-BF73-64DB4A6CD77C}">
      <dsp:nvSpPr>
        <dsp:cNvPr id="0" name=""/>
        <dsp:cNvSpPr/>
      </dsp:nvSpPr>
      <dsp:spPr>
        <a:xfrm>
          <a:off x="4652099" y="2437730"/>
          <a:ext cx="1074765" cy="698597"/>
        </a:xfrm>
        <a:prstGeom prst="roundRect">
          <a:avLst/>
        </a:prstGeom>
        <a:gradFill rotWithShape="0">
          <a:gsLst>
            <a:gs pos="0">
              <a:schemeClr val="dk2">
                <a:hueOff val="0"/>
                <a:satOff val="0"/>
                <a:lumOff val="0"/>
                <a:alphaOff val="0"/>
                <a:tint val="94000"/>
                <a:satMod val="103000"/>
                <a:lumMod val="102000"/>
              </a:schemeClr>
            </a:gs>
            <a:gs pos="50000">
              <a:schemeClr val="dk2">
                <a:hueOff val="0"/>
                <a:satOff val="0"/>
                <a:lumOff val="0"/>
                <a:alphaOff val="0"/>
                <a:shade val="100000"/>
                <a:satMod val="110000"/>
                <a:lumMod val="100000"/>
              </a:schemeClr>
            </a:gs>
            <a:gs pos="100000">
              <a:schemeClr val="dk2">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kern="1200" dirty="0"/>
            <a:t>8th GLR</a:t>
          </a:r>
        </a:p>
      </dsp:txBody>
      <dsp:txXfrm>
        <a:off x="4686202" y="2471833"/>
        <a:ext cx="1006559" cy="630391"/>
      </dsp:txXfrm>
    </dsp:sp>
    <dsp:sp modelId="{7E967606-5703-ED4B-A8DB-38E65AAEC55F}">
      <dsp:nvSpPr>
        <dsp:cNvPr id="0" name=""/>
        <dsp:cNvSpPr/>
      </dsp:nvSpPr>
      <dsp:spPr>
        <a:xfrm>
          <a:off x="1253529" y="350593"/>
          <a:ext cx="3985920" cy="3985920"/>
        </a:xfrm>
        <a:custGeom>
          <a:avLst/>
          <a:gdLst/>
          <a:ahLst/>
          <a:cxnLst/>
          <a:rect l="0" t="0" r="0" b="0"/>
          <a:pathLst>
            <a:path>
              <a:moveTo>
                <a:pt x="3818269" y="2793046"/>
              </a:moveTo>
              <a:arcTo wR="1992960" hR="1992960" stAng="1420154" swAng="1357726"/>
            </a:path>
          </a:pathLst>
        </a:custGeom>
        <a:noFill/>
        <a:ln w="6350" cap="flat" cmpd="sng" algn="in">
          <a:solidFill>
            <a:schemeClr val="dk2">
              <a:hueOff val="0"/>
              <a:satOff val="0"/>
              <a:lumOff val="0"/>
              <a:alphaOff val="0"/>
            </a:schemeClr>
          </a:solidFill>
          <a:prstDash val="solid"/>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17F1F1FD-F380-AA4B-A1C9-98340A5CC4F5}">
      <dsp:nvSpPr>
        <dsp:cNvPr id="0" name=""/>
        <dsp:cNvSpPr/>
      </dsp:nvSpPr>
      <dsp:spPr>
        <a:xfrm>
          <a:off x="3573819" y="3789850"/>
          <a:ext cx="1074765" cy="698597"/>
        </a:xfrm>
        <a:prstGeom prst="roundRect">
          <a:avLst/>
        </a:prstGeom>
        <a:gradFill rotWithShape="0">
          <a:gsLst>
            <a:gs pos="0">
              <a:schemeClr val="dk2">
                <a:hueOff val="0"/>
                <a:satOff val="0"/>
                <a:lumOff val="0"/>
                <a:alphaOff val="0"/>
                <a:tint val="94000"/>
                <a:satMod val="103000"/>
                <a:lumMod val="102000"/>
              </a:schemeClr>
            </a:gs>
            <a:gs pos="50000">
              <a:schemeClr val="dk2">
                <a:hueOff val="0"/>
                <a:satOff val="0"/>
                <a:lumOff val="0"/>
                <a:alphaOff val="0"/>
                <a:shade val="100000"/>
                <a:satMod val="110000"/>
                <a:lumMod val="100000"/>
              </a:schemeClr>
            </a:gs>
            <a:gs pos="100000">
              <a:schemeClr val="dk2">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kern="1200" dirty="0"/>
            <a:t>School Spirit Lead</a:t>
          </a:r>
        </a:p>
      </dsp:txBody>
      <dsp:txXfrm>
        <a:off x="3607922" y="3823953"/>
        <a:ext cx="1006559" cy="630391"/>
      </dsp:txXfrm>
    </dsp:sp>
    <dsp:sp modelId="{2DB5F0D1-522B-C749-A841-B00CE67315D2}">
      <dsp:nvSpPr>
        <dsp:cNvPr id="0" name=""/>
        <dsp:cNvSpPr/>
      </dsp:nvSpPr>
      <dsp:spPr>
        <a:xfrm>
          <a:off x="1253529" y="350593"/>
          <a:ext cx="3985920" cy="3985920"/>
        </a:xfrm>
        <a:custGeom>
          <a:avLst/>
          <a:gdLst/>
          <a:ahLst/>
          <a:cxnLst/>
          <a:rect l="0" t="0" r="0" b="0"/>
          <a:pathLst>
            <a:path>
              <a:moveTo>
                <a:pt x="2313831" y="3959920"/>
              </a:moveTo>
              <a:arcTo wR="1992960" hR="1992960" stAng="4844096" swAng="1111808"/>
            </a:path>
          </a:pathLst>
        </a:custGeom>
        <a:noFill/>
        <a:ln w="6350" cap="flat" cmpd="sng" algn="in">
          <a:solidFill>
            <a:schemeClr val="dk2">
              <a:hueOff val="0"/>
              <a:satOff val="0"/>
              <a:lumOff val="0"/>
              <a:alphaOff val="0"/>
            </a:schemeClr>
          </a:solidFill>
          <a:prstDash val="solid"/>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63C1A19A-A837-8644-BFFE-3D7D62076D55}">
      <dsp:nvSpPr>
        <dsp:cNvPr id="0" name=""/>
        <dsp:cNvSpPr/>
      </dsp:nvSpPr>
      <dsp:spPr>
        <a:xfrm>
          <a:off x="1844393" y="3789850"/>
          <a:ext cx="1074765" cy="698597"/>
        </a:xfrm>
        <a:prstGeom prst="roundRect">
          <a:avLst/>
        </a:prstGeom>
        <a:gradFill rotWithShape="0">
          <a:gsLst>
            <a:gs pos="0">
              <a:schemeClr val="dk2">
                <a:hueOff val="0"/>
                <a:satOff val="0"/>
                <a:lumOff val="0"/>
                <a:alphaOff val="0"/>
                <a:tint val="94000"/>
                <a:satMod val="103000"/>
                <a:lumMod val="102000"/>
              </a:schemeClr>
            </a:gs>
            <a:gs pos="50000">
              <a:schemeClr val="dk2">
                <a:hueOff val="0"/>
                <a:satOff val="0"/>
                <a:lumOff val="0"/>
                <a:alphaOff val="0"/>
                <a:shade val="100000"/>
                <a:satMod val="110000"/>
                <a:lumMod val="100000"/>
              </a:schemeClr>
            </a:gs>
            <a:gs pos="100000">
              <a:schemeClr val="dk2">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kern="1200" dirty="0"/>
            <a:t>Business </a:t>
          </a:r>
          <a:r>
            <a:rPr lang="en-US" sz="1050" kern="1200" dirty="0">
              <a:latin typeface="+mn-lt"/>
            </a:rPr>
            <a:t>Sponsor</a:t>
          </a:r>
          <a:r>
            <a:rPr lang="en-US" sz="1050" kern="1200" dirty="0"/>
            <a:t> Lead</a:t>
          </a:r>
        </a:p>
      </dsp:txBody>
      <dsp:txXfrm>
        <a:off x="1878496" y="3823953"/>
        <a:ext cx="1006559" cy="630391"/>
      </dsp:txXfrm>
    </dsp:sp>
    <dsp:sp modelId="{303CF5A5-8298-644A-B03B-E8389F094266}">
      <dsp:nvSpPr>
        <dsp:cNvPr id="0" name=""/>
        <dsp:cNvSpPr/>
      </dsp:nvSpPr>
      <dsp:spPr>
        <a:xfrm>
          <a:off x="1253529" y="350593"/>
          <a:ext cx="3985920" cy="3985920"/>
        </a:xfrm>
        <a:custGeom>
          <a:avLst/>
          <a:gdLst/>
          <a:ahLst/>
          <a:cxnLst/>
          <a:rect l="0" t="0" r="0" b="0"/>
          <a:pathLst>
            <a:path>
              <a:moveTo>
                <a:pt x="616008" y="3433757"/>
              </a:moveTo>
              <a:arcTo wR="1992960" hR="1992960" stAng="8022120" swAng="1357726"/>
            </a:path>
          </a:pathLst>
        </a:custGeom>
        <a:noFill/>
        <a:ln w="6350" cap="flat" cmpd="sng" algn="in">
          <a:solidFill>
            <a:schemeClr val="dk2">
              <a:hueOff val="0"/>
              <a:satOff val="0"/>
              <a:lumOff val="0"/>
              <a:alphaOff val="0"/>
            </a:schemeClr>
          </a:solidFill>
          <a:prstDash val="solid"/>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F689AFEF-2DCC-3048-A50D-9E6515BA789B}">
      <dsp:nvSpPr>
        <dsp:cNvPr id="0" name=""/>
        <dsp:cNvSpPr/>
      </dsp:nvSpPr>
      <dsp:spPr>
        <a:xfrm>
          <a:off x="766114" y="2437730"/>
          <a:ext cx="1074765" cy="698597"/>
        </a:xfrm>
        <a:prstGeom prst="roundRect">
          <a:avLst/>
        </a:prstGeom>
        <a:gradFill rotWithShape="0">
          <a:gsLst>
            <a:gs pos="0">
              <a:schemeClr val="dk2">
                <a:hueOff val="0"/>
                <a:satOff val="0"/>
                <a:lumOff val="0"/>
                <a:alphaOff val="0"/>
                <a:tint val="94000"/>
                <a:satMod val="103000"/>
                <a:lumMod val="102000"/>
              </a:schemeClr>
            </a:gs>
            <a:gs pos="50000">
              <a:schemeClr val="dk2">
                <a:hueOff val="0"/>
                <a:satOff val="0"/>
                <a:lumOff val="0"/>
                <a:alphaOff val="0"/>
                <a:shade val="100000"/>
                <a:satMod val="110000"/>
                <a:lumMod val="100000"/>
              </a:schemeClr>
            </a:gs>
            <a:gs pos="100000">
              <a:schemeClr val="dk2">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kern="1200" dirty="0"/>
            <a:t>Holiday House Lead</a:t>
          </a:r>
        </a:p>
      </dsp:txBody>
      <dsp:txXfrm>
        <a:off x="800217" y="2471833"/>
        <a:ext cx="1006559" cy="630391"/>
      </dsp:txXfrm>
    </dsp:sp>
    <dsp:sp modelId="{C7B080FD-D21A-9041-8971-8E93D4833FF1}">
      <dsp:nvSpPr>
        <dsp:cNvPr id="0" name=""/>
        <dsp:cNvSpPr/>
      </dsp:nvSpPr>
      <dsp:spPr>
        <a:xfrm>
          <a:off x="1253529" y="350593"/>
          <a:ext cx="3985920" cy="3985920"/>
        </a:xfrm>
        <a:custGeom>
          <a:avLst/>
          <a:gdLst/>
          <a:ahLst/>
          <a:cxnLst/>
          <a:rect l="0" t="0" r="0" b="0"/>
          <a:pathLst>
            <a:path>
              <a:moveTo>
                <a:pt x="1774" y="2077053"/>
              </a:moveTo>
              <a:arcTo wR="1992960" hR="1992960" stAng="10654901" swAng="1725473"/>
            </a:path>
          </a:pathLst>
        </a:custGeom>
        <a:noFill/>
        <a:ln w="6350" cap="flat" cmpd="sng" algn="in">
          <a:solidFill>
            <a:schemeClr val="dk2">
              <a:hueOff val="0"/>
              <a:satOff val="0"/>
              <a:lumOff val="0"/>
              <a:alphaOff val="0"/>
            </a:schemeClr>
          </a:solidFill>
          <a:prstDash val="solid"/>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D344335C-8BE2-FD49-B9AE-8E069261C66B}">
      <dsp:nvSpPr>
        <dsp:cNvPr id="0" name=""/>
        <dsp:cNvSpPr/>
      </dsp:nvSpPr>
      <dsp:spPr>
        <a:xfrm>
          <a:off x="1150947" y="751664"/>
          <a:ext cx="1074765" cy="698597"/>
        </a:xfrm>
        <a:prstGeom prst="roundRect">
          <a:avLst/>
        </a:prstGeom>
        <a:gradFill rotWithShape="0">
          <a:gsLst>
            <a:gs pos="0">
              <a:schemeClr val="dk2">
                <a:hueOff val="0"/>
                <a:satOff val="0"/>
                <a:lumOff val="0"/>
                <a:alphaOff val="0"/>
                <a:tint val="94000"/>
                <a:satMod val="103000"/>
                <a:lumMod val="102000"/>
              </a:schemeClr>
            </a:gs>
            <a:gs pos="50000">
              <a:schemeClr val="dk2">
                <a:hueOff val="0"/>
                <a:satOff val="0"/>
                <a:lumOff val="0"/>
                <a:alphaOff val="0"/>
                <a:shade val="100000"/>
                <a:satMod val="110000"/>
                <a:lumMod val="100000"/>
              </a:schemeClr>
            </a:gs>
            <a:gs pos="100000">
              <a:schemeClr val="dk2">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kern="1200" dirty="0"/>
            <a:t>Kindness Initiative Lead</a:t>
          </a:r>
        </a:p>
      </dsp:txBody>
      <dsp:txXfrm>
        <a:off x="1185050" y="785767"/>
        <a:ext cx="1006559" cy="630391"/>
      </dsp:txXfrm>
    </dsp:sp>
    <dsp:sp modelId="{78E6EE20-87DA-C84D-94AF-6702AEC2E815}">
      <dsp:nvSpPr>
        <dsp:cNvPr id="0" name=""/>
        <dsp:cNvSpPr/>
      </dsp:nvSpPr>
      <dsp:spPr>
        <a:xfrm>
          <a:off x="1253529" y="350593"/>
          <a:ext cx="3985920" cy="3985920"/>
        </a:xfrm>
        <a:custGeom>
          <a:avLst/>
          <a:gdLst/>
          <a:ahLst/>
          <a:cxnLst/>
          <a:rect l="0" t="0" r="0" b="0"/>
          <a:pathLst>
            <a:path>
              <a:moveTo>
                <a:pt x="799790" y="396640"/>
              </a:moveTo>
              <a:arcTo wR="1992960" hR="1992960" stAng="13993423" swAng="1255272"/>
            </a:path>
          </a:pathLst>
        </a:custGeom>
        <a:noFill/>
        <a:ln w="6350" cap="flat" cmpd="sng" algn="in">
          <a:solidFill>
            <a:schemeClr val="dk2">
              <a:hueOff val="0"/>
              <a:satOff val="0"/>
              <a:lumOff val="0"/>
              <a:alphaOff val="0"/>
            </a:schemeClr>
          </a:solidFill>
          <a:prstDash val="solid"/>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F65505-5E0A-3A45-A424-1DB9538932EA}" type="datetimeFigureOut">
              <a:rPr lang="en-US" smtClean="0"/>
              <a:t>8/28/23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BE453B-70D7-A04D-A01E-49B0DF868A67}" type="slidenum">
              <a:rPr lang="en-US" smtClean="0"/>
              <a:t>‹#›</a:t>
            </a:fld>
            <a:endParaRPr lang="en-US"/>
          </a:p>
        </p:txBody>
      </p:sp>
    </p:spTree>
    <p:extLst>
      <p:ext uri="{BB962C8B-B14F-4D97-AF65-F5344CB8AC3E}">
        <p14:creationId xmlns:p14="http://schemas.microsoft.com/office/powerpoint/2010/main" val="40247421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EBE453B-70D7-A04D-A01E-49B0DF868A67}" type="slidenum">
              <a:rPr lang="en-US" smtClean="0"/>
              <a:t>1</a:t>
            </a:fld>
            <a:endParaRPr lang="en-US"/>
          </a:p>
        </p:txBody>
      </p:sp>
    </p:spTree>
    <p:extLst>
      <p:ext uri="{BB962C8B-B14F-4D97-AF65-F5344CB8AC3E}">
        <p14:creationId xmlns:p14="http://schemas.microsoft.com/office/powerpoint/2010/main" val="3624408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EBE453B-70D7-A04D-A01E-49B0DF868A67}" type="slidenum">
              <a:rPr lang="en-US" smtClean="0"/>
              <a:t>6</a:t>
            </a:fld>
            <a:endParaRPr lang="en-US"/>
          </a:p>
        </p:txBody>
      </p:sp>
    </p:spTree>
    <p:extLst>
      <p:ext uri="{BB962C8B-B14F-4D97-AF65-F5344CB8AC3E}">
        <p14:creationId xmlns:p14="http://schemas.microsoft.com/office/powerpoint/2010/main" val="257764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BE453B-70D7-A04D-A01E-49B0DF868A67}" type="slidenum">
              <a:rPr lang="en-US" smtClean="0"/>
              <a:t>18</a:t>
            </a:fld>
            <a:endParaRPr lang="en-US"/>
          </a:p>
        </p:txBody>
      </p:sp>
    </p:spTree>
    <p:extLst>
      <p:ext uri="{BB962C8B-B14F-4D97-AF65-F5344CB8AC3E}">
        <p14:creationId xmlns:p14="http://schemas.microsoft.com/office/powerpoint/2010/main" val="540459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BE453B-70D7-A04D-A01E-49B0DF868A67}" type="slidenum">
              <a:rPr lang="en-US" smtClean="0"/>
              <a:t>19</a:t>
            </a:fld>
            <a:endParaRPr lang="en-US"/>
          </a:p>
        </p:txBody>
      </p:sp>
    </p:spTree>
    <p:extLst>
      <p:ext uri="{BB962C8B-B14F-4D97-AF65-F5344CB8AC3E}">
        <p14:creationId xmlns:p14="http://schemas.microsoft.com/office/powerpoint/2010/main" val="3659505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BE453B-70D7-A04D-A01E-49B0DF868A67}" type="slidenum">
              <a:rPr lang="en-US" smtClean="0"/>
              <a:t>20</a:t>
            </a:fld>
            <a:endParaRPr lang="en-US"/>
          </a:p>
        </p:txBody>
      </p:sp>
    </p:spTree>
    <p:extLst>
      <p:ext uri="{BB962C8B-B14F-4D97-AF65-F5344CB8AC3E}">
        <p14:creationId xmlns:p14="http://schemas.microsoft.com/office/powerpoint/2010/main" val="18871896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BE453B-70D7-A04D-A01E-49B0DF868A67}" type="slidenum">
              <a:rPr lang="en-US" smtClean="0"/>
              <a:t>21</a:t>
            </a:fld>
            <a:endParaRPr lang="en-US"/>
          </a:p>
        </p:txBody>
      </p:sp>
    </p:spTree>
    <p:extLst>
      <p:ext uri="{BB962C8B-B14F-4D97-AF65-F5344CB8AC3E}">
        <p14:creationId xmlns:p14="http://schemas.microsoft.com/office/powerpoint/2010/main" val="99227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BE453B-70D7-A04D-A01E-49B0DF868A67}" type="slidenum">
              <a:rPr lang="en-US" smtClean="0"/>
              <a:t>22</a:t>
            </a:fld>
            <a:endParaRPr lang="en-US"/>
          </a:p>
        </p:txBody>
      </p:sp>
    </p:spTree>
    <p:extLst>
      <p:ext uri="{BB962C8B-B14F-4D97-AF65-F5344CB8AC3E}">
        <p14:creationId xmlns:p14="http://schemas.microsoft.com/office/powerpoint/2010/main" val="394121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smtClean="0"/>
              <a:pPr/>
              <a:t>8/28/23</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smtClean="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37385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8/28/23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690833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8/28/23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4074692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8/28/23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3246865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smtClean="0"/>
              <a:pPr/>
              <a:t>8/28/23</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smtClean="0"/>
              <a:pPr/>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27564072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smtClean="0"/>
              <a:t>8/28/23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210321789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smtClean="0"/>
              <a:t>8/28/23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23776111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smtClean="0"/>
              <a:t>8/28/23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3504999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smtClean="0"/>
              <a:t>8/28/23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2989058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smtClean="0"/>
              <a:t>8/28/23</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smtClean="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20465392"/>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smtClean="0"/>
              <a:t>8/28/23</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3166051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smtClean="0"/>
              <a:pPr/>
              <a:t>8/28/23</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smtClean="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600314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2" Type="http://schemas.openxmlformats.org/officeDocument/2006/relationships/hyperlink" Target="https://www.collierschools.com/volunteer"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hyperlink" Target="http://www.oakridgemiddlepto.com/" TargetMode="Externa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hyperlink" Target="https://learnsafe.com/"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collierschools.com/Page/10216"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collierschools.com/Page/11590"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oakridgemiddlepto.com/"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6E2B9507-3EEA-485F-8C2D-2081FED1A9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4ADE59-DD8D-C542-A50B-0D32561E8E72}"/>
              </a:ext>
            </a:extLst>
          </p:cNvPr>
          <p:cNvSpPr>
            <a:spLocks noGrp="1"/>
          </p:cNvSpPr>
          <p:nvPr>
            <p:ph type="ctrTitle"/>
          </p:nvPr>
        </p:nvSpPr>
        <p:spPr>
          <a:xfrm>
            <a:off x="5799184" y="1098388"/>
            <a:ext cx="6035040" cy="4394988"/>
          </a:xfrm>
        </p:spPr>
        <p:txBody>
          <a:bodyPr>
            <a:normAutofit/>
          </a:bodyPr>
          <a:lstStyle/>
          <a:p>
            <a:r>
              <a:rPr lang="en-US" sz="4000" dirty="0">
                <a:latin typeface="Arial Rounded MT Bold" panose="020F0704030504030204" pitchFamily="34" charset="77"/>
              </a:rPr>
              <a:t>PARENT</a:t>
            </a:r>
            <a:br>
              <a:rPr lang="en-US" sz="4000" dirty="0">
                <a:latin typeface="Arial Rounded MT Bold" panose="020F0704030504030204" pitchFamily="34" charset="77"/>
              </a:rPr>
            </a:br>
            <a:r>
              <a:rPr lang="en-US" sz="4000" dirty="0">
                <a:latin typeface="Arial Rounded MT Bold" panose="020F0704030504030204" pitchFamily="34" charset="77"/>
              </a:rPr>
              <a:t>TEACHER</a:t>
            </a:r>
            <a:br>
              <a:rPr lang="en-US" sz="4000" dirty="0">
                <a:latin typeface="Arial Rounded MT Bold" panose="020F0704030504030204" pitchFamily="34" charset="77"/>
              </a:rPr>
            </a:br>
            <a:r>
              <a:rPr lang="en-US" sz="4000" dirty="0">
                <a:latin typeface="Arial Rounded MT Bold" panose="020F0704030504030204" pitchFamily="34" charset="77"/>
              </a:rPr>
              <a:t>ORGANIZATION</a:t>
            </a:r>
            <a:br>
              <a:rPr lang="en-US" sz="4000" dirty="0">
                <a:latin typeface="Arial Rounded MT Bold" panose="020F0704030504030204" pitchFamily="34" charset="77"/>
              </a:rPr>
            </a:br>
            <a:r>
              <a:rPr lang="en-US" sz="4000" dirty="0">
                <a:latin typeface="Arial Rounded MT Bold" panose="020F0704030504030204" pitchFamily="34" charset="77"/>
              </a:rPr>
              <a:t>FALL MEETING</a:t>
            </a:r>
          </a:p>
        </p:txBody>
      </p:sp>
      <p:sp>
        <p:nvSpPr>
          <p:cNvPr id="3" name="Subtitle 2">
            <a:extLst>
              <a:ext uri="{FF2B5EF4-FFF2-40B4-BE49-F238E27FC236}">
                <a16:creationId xmlns:a16="http://schemas.microsoft.com/office/drawing/2014/main" id="{C5A31865-224E-904F-8D9E-652D95944005}"/>
              </a:ext>
            </a:extLst>
          </p:cNvPr>
          <p:cNvSpPr>
            <a:spLocks noGrp="1"/>
          </p:cNvSpPr>
          <p:nvPr>
            <p:ph type="subTitle" idx="1"/>
          </p:nvPr>
        </p:nvSpPr>
        <p:spPr>
          <a:xfrm>
            <a:off x="5799185" y="5627205"/>
            <a:ext cx="6035040" cy="742279"/>
          </a:xfrm>
        </p:spPr>
        <p:txBody>
          <a:bodyPr>
            <a:normAutofit/>
          </a:bodyPr>
          <a:lstStyle/>
          <a:p>
            <a:pPr>
              <a:lnSpc>
                <a:spcPct val="90000"/>
              </a:lnSpc>
            </a:pPr>
            <a:r>
              <a:rPr lang="en-US" dirty="0">
                <a:solidFill>
                  <a:schemeClr val="bg2"/>
                </a:solidFill>
              </a:rPr>
              <a:t>2023-2024</a:t>
            </a:r>
          </a:p>
          <a:p>
            <a:pPr>
              <a:lnSpc>
                <a:spcPct val="90000"/>
              </a:lnSpc>
            </a:pPr>
            <a:r>
              <a:rPr lang="en-US" dirty="0">
                <a:solidFill>
                  <a:schemeClr val="bg2"/>
                </a:solidFill>
              </a:rPr>
              <a:t>August 29 , 2023</a:t>
            </a:r>
          </a:p>
        </p:txBody>
      </p:sp>
      <p:pic>
        <p:nvPicPr>
          <p:cNvPr id="5" name="Picture 4">
            <a:extLst>
              <a:ext uri="{FF2B5EF4-FFF2-40B4-BE49-F238E27FC236}">
                <a16:creationId xmlns:a16="http://schemas.microsoft.com/office/drawing/2014/main" id="{7C11628C-AFE6-8C49-8E10-3C47BBF811C1}"/>
              </a:ext>
            </a:extLst>
          </p:cNvPr>
          <p:cNvPicPr>
            <a:picLocks noChangeAspect="1"/>
          </p:cNvPicPr>
          <p:nvPr/>
        </p:nvPicPr>
        <p:blipFill rotWithShape="1">
          <a:blip r:embed="rId3"/>
          <a:srcRect t="1643"/>
          <a:stretch/>
        </p:blipFill>
        <p:spPr>
          <a:xfrm>
            <a:off x="211015" y="762000"/>
            <a:ext cx="4994031" cy="4911969"/>
          </a:xfrm>
          <a:prstGeom prst="rect">
            <a:avLst/>
          </a:prstGeom>
        </p:spPr>
      </p:pic>
      <p:sp>
        <p:nvSpPr>
          <p:cNvPr id="35" name="Freeform 14">
            <a:extLst>
              <a:ext uri="{FF2B5EF4-FFF2-40B4-BE49-F238E27FC236}">
                <a16:creationId xmlns:a16="http://schemas.microsoft.com/office/drawing/2014/main" id="{E23D053D-BAF7-4B3A-A81B-804135D3A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 y="0"/>
            <a:ext cx="5362575" cy="6858000"/>
          </a:xfrm>
          <a:custGeom>
            <a:avLst/>
            <a:gdLst>
              <a:gd name="connsiteX0" fmla="*/ 0 w 5362575"/>
              <a:gd name="connsiteY0" fmla="*/ 0 h 6858000"/>
              <a:gd name="connsiteX1" fmla="*/ 5362575 w 5362575"/>
              <a:gd name="connsiteY1" fmla="*/ 0 h 6858000"/>
              <a:gd name="connsiteX2" fmla="*/ 5362575 w 5362575"/>
              <a:gd name="connsiteY2" fmla="*/ 6858000 h 6858000"/>
              <a:gd name="connsiteX3" fmla="*/ 0 w 5362575"/>
              <a:gd name="connsiteY3" fmla="*/ 6858000 h 6858000"/>
              <a:gd name="connsiteX4" fmla="*/ 0 w 5362575"/>
              <a:gd name="connsiteY4" fmla="*/ 0 h 6858000"/>
              <a:gd name="connsiteX5" fmla="*/ 2681287 w 5362575"/>
              <a:gd name="connsiteY5" fmla="*/ 857250 h 6858000"/>
              <a:gd name="connsiteX6" fmla="*/ 2636249 w 5362575"/>
              <a:gd name="connsiteY6" fmla="*/ 861472 h 6858000"/>
              <a:gd name="connsiteX7" fmla="*/ 2592618 w 5362575"/>
              <a:gd name="connsiteY7" fmla="*/ 872732 h 6858000"/>
              <a:gd name="connsiteX8" fmla="*/ 2550395 w 5362575"/>
              <a:gd name="connsiteY8" fmla="*/ 889621 h 6858000"/>
              <a:gd name="connsiteX9" fmla="*/ 2506764 w 5362575"/>
              <a:gd name="connsiteY9" fmla="*/ 910733 h 6858000"/>
              <a:gd name="connsiteX10" fmla="*/ 2465948 w 5362575"/>
              <a:gd name="connsiteY10" fmla="*/ 934660 h 6858000"/>
              <a:gd name="connsiteX11" fmla="*/ 2423725 w 5362575"/>
              <a:gd name="connsiteY11" fmla="*/ 959994 h 6858000"/>
              <a:gd name="connsiteX12" fmla="*/ 2381501 w 5362575"/>
              <a:gd name="connsiteY12" fmla="*/ 982513 h 6858000"/>
              <a:gd name="connsiteX13" fmla="*/ 2339278 w 5362575"/>
              <a:gd name="connsiteY13" fmla="*/ 1005032 h 6858000"/>
              <a:gd name="connsiteX14" fmla="*/ 2297055 w 5362575"/>
              <a:gd name="connsiteY14" fmla="*/ 1021921 h 6858000"/>
              <a:gd name="connsiteX15" fmla="*/ 2253424 w 5362575"/>
              <a:gd name="connsiteY15" fmla="*/ 1033181 h 6858000"/>
              <a:gd name="connsiteX16" fmla="*/ 2209793 w 5362575"/>
              <a:gd name="connsiteY16" fmla="*/ 1038811 h 6858000"/>
              <a:gd name="connsiteX17" fmla="*/ 2163347 w 5362575"/>
              <a:gd name="connsiteY17" fmla="*/ 1038811 h 6858000"/>
              <a:gd name="connsiteX18" fmla="*/ 2115494 w 5362575"/>
              <a:gd name="connsiteY18" fmla="*/ 1035996 h 6858000"/>
              <a:gd name="connsiteX19" fmla="*/ 2067641 w 5362575"/>
              <a:gd name="connsiteY19" fmla="*/ 1030366 h 6858000"/>
              <a:gd name="connsiteX20" fmla="*/ 2019788 w 5362575"/>
              <a:gd name="connsiteY20" fmla="*/ 1023329 h 6858000"/>
              <a:gd name="connsiteX21" fmla="*/ 1971934 w 5362575"/>
              <a:gd name="connsiteY21" fmla="*/ 1017699 h 6858000"/>
              <a:gd name="connsiteX22" fmla="*/ 1924081 w 5362575"/>
              <a:gd name="connsiteY22" fmla="*/ 1013477 h 6858000"/>
              <a:gd name="connsiteX23" fmla="*/ 1879043 w 5362575"/>
              <a:gd name="connsiteY23" fmla="*/ 1014884 h 6858000"/>
              <a:gd name="connsiteX24" fmla="*/ 1835412 w 5362575"/>
              <a:gd name="connsiteY24" fmla="*/ 1020514 h 6858000"/>
              <a:gd name="connsiteX25" fmla="*/ 1793189 w 5362575"/>
              <a:gd name="connsiteY25" fmla="*/ 1033181 h 6858000"/>
              <a:gd name="connsiteX26" fmla="*/ 1758003 w 5362575"/>
              <a:gd name="connsiteY26" fmla="*/ 1051478 h 6858000"/>
              <a:gd name="connsiteX27" fmla="*/ 1724224 w 5362575"/>
              <a:gd name="connsiteY27" fmla="*/ 1075404 h 6858000"/>
              <a:gd name="connsiteX28" fmla="*/ 1694668 w 5362575"/>
              <a:gd name="connsiteY28" fmla="*/ 1103553 h 6858000"/>
              <a:gd name="connsiteX29" fmla="*/ 1665111 w 5362575"/>
              <a:gd name="connsiteY29" fmla="*/ 1135924 h 6858000"/>
              <a:gd name="connsiteX30" fmla="*/ 1638370 w 5362575"/>
              <a:gd name="connsiteY30" fmla="*/ 1169703 h 6858000"/>
              <a:gd name="connsiteX31" fmla="*/ 1611628 w 5362575"/>
              <a:gd name="connsiteY31" fmla="*/ 1204889 h 6858000"/>
              <a:gd name="connsiteX32" fmla="*/ 1584887 w 5362575"/>
              <a:gd name="connsiteY32" fmla="*/ 1240075 h 6858000"/>
              <a:gd name="connsiteX33" fmla="*/ 1558145 w 5362575"/>
              <a:gd name="connsiteY33" fmla="*/ 1273854 h 6858000"/>
              <a:gd name="connsiteX34" fmla="*/ 1529996 w 5362575"/>
              <a:gd name="connsiteY34" fmla="*/ 1306225 h 6858000"/>
              <a:gd name="connsiteX35" fmla="*/ 1497625 w 5362575"/>
              <a:gd name="connsiteY35" fmla="*/ 1334374 h 6858000"/>
              <a:gd name="connsiteX36" fmla="*/ 1466661 w 5362575"/>
              <a:gd name="connsiteY36" fmla="*/ 1359708 h 6858000"/>
              <a:gd name="connsiteX37" fmla="*/ 1431475 w 5362575"/>
              <a:gd name="connsiteY37" fmla="*/ 1379412 h 6858000"/>
              <a:gd name="connsiteX38" fmla="*/ 1393474 w 5362575"/>
              <a:gd name="connsiteY38" fmla="*/ 1396302 h 6858000"/>
              <a:gd name="connsiteX39" fmla="*/ 1352658 w 5362575"/>
              <a:gd name="connsiteY39" fmla="*/ 1410376 h 6858000"/>
              <a:gd name="connsiteX40" fmla="*/ 1310435 w 5362575"/>
              <a:gd name="connsiteY40" fmla="*/ 1423043 h 6858000"/>
              <a:gd name="connsiteX41" fmla="*/ 1268212 w 5362575"/>
              <a:gd name="connsiteY41" fmla="*/ 1434303 h 6858000"/>
              <a:gd name="connsiteX42" fmla="*/ 1224581 w 5362575"/>
              <a:gd name="connsiteY42" fmla="*/ 1445562 h 6858000"/>
              <a:gd name="connsiteX43" fmla="*/ 1183765 w 5362575"/>
              <a:gd name="connsiteY43" fmla="*/ 1458229 h 6858000"/>
              <a:gd name="connsiteX44" fmla="*/ 1142949 w 5362575"/>
              <a:gd name="connsiteY44" fmla="*/ 1472304 h 6858000"/>
              <a:gd name="connsiteX45" fmla="*/ 1104948 w 5362575"/>
              <a:gd name="connsiteY45" fmla="*/ 1489193 h 6858000"/>
              <a:gd name="connsiteX46" fmla="*/ 1071169 w 5362575"/>
              <a:gd name="connsiteY46" fmla="*/ 1510305 h 6858000"/>
              <a:gd name="connsiteX47" fmla="*/ 1040205 w 5362575"/>
              <a:gd name="connsiteY47" fmla="*/ 1535639 h 6858000"/>
              <a:gd name="connsiteX48" fmla="*/ 1014871 w 5362575"/>
              <a:gd name="connsiteY48" fmla="*/ 1566603 h 6858000"/>
              <a:gd name="connsiteX49" fmla="*/ 993760 w 5362575"/>
              <a:gd name="connsiteY49" fmla="*/ 1600381 h 6858000"/>
              <a:gd name="connsiteX50" fmla="*/ 976870 w 5362575"/>
              <a:gd name="connsiteY50" fmla="*/ 1638382 h 6858000"/>
              <a:gd name="connsiteX51" fmla="*/ 962796 w 5362575"/>
              <a:gd name="connsiteY51" fmla="*/ 1679198 h 6858000"/>
              <a:gd name="connsiteX52" fmla="*/ 950129 w 5362575"/>
              <a:gd name="connsiteY52" fmla="*/ 1720014 h 6858000"/>
              <a:gd name="connsiteX53" fmla="*/ 938869 w 5362575"/>
              <a:gd name="connsiteY53" fmla="*/ 1763645 h 6858000"/>
              <a:gd name="connsiteX54" fmla="*/ 927610 w 5362575"/>
              <a:gd name="connsiteY54" fmla="*/ 1805868 h 6858000"/>
              <a:gd name="connsiteX55" fmla="*/ 914943 w 5362575"/>
              <a:gd name="connsiteY55" fmla="*/ 1848092 h 6858000"/>
              <a:gd name="connsiteX56" fmla="*/ 900868 w 5362575"/>
              <a:gd name="connsiteY56" fmla="*/ 1888908 h 6858000"/>
              <a:gd name="connsiteX57" fmla="*/ 883979 w 5362575"/>
              <a:gd name="connsiteY57" fmla="*/ 1926909 h 6858000"/>
              <a:gd name="connsiteX58" fmla="*/ 864275 w 5362575"/>
              <a:gd name="connsiteY58" fmla="*/ 1962095 h 6858000"/>
              <a:gd name="connsiteX59" fmla="*/ 838941 w 5362575"/>
              <a:gd name="connsiteY59" fmla="*/ 1993059 h 6858000"/>
              <a:gd name="connsiteX60" fmla="*/ 810792 w 5362575"/>
              <a:gd name="connsiteY60" fmla="*/ 2025430 h 6858000"/>
              <a:gd name="connsiteX61" fmla="*/ 778420 w 5362575"/>
              <a:gd name="connsiteY61" fmla="*/ 2053579 h 6858000"/>
              <a:gd name="connsiteX62" fmla="*/ 743234 w 5362575"/>
              <a:gd name="connsiteY62" fmla="*/ 2080320 h 6858000"/>
              <a:gd name="connsiteX63" fmla="*/ 708048 w 5362575"/>
              <a:gd name="connsiteY63" fmla="*/ 2107062 h 6858000"/>
              <a:gd name="connsiteX64" fmla="*/ 672862 w 5362575"/>
              <a:gd name="connsiteY64" fmla="*/ 2133803 h 6858000"/>
              <a:gd name="connsiteX65" fmla="*/ 639083 w 5362575"/>
              <a:gd name="connsiteY65" fmla="*/ 2160545 h 6858000"/>
              <a:gd name="connsiteX66" fmla="*/ 606712 w 5362575"/>
              <a:gd name="connsiteY66" fmla="*/ 2190101 h 6858000"/>
              <a:gd name="connsiteX67" fmla="*/ 578563 w 5362575"/>
              <a:gd name="connsiteY67" fmla="*/ 2219658 h 6858000"/>
              <a:gd name="connsiteX68" fmla="*/ 554637 w 5362575"/>
              <a:gd name="connsiteY68" fmla="*/ 2253436 h 6858000"/>
              <a:gd name="connsiteX69" fmla="*/ 536340 w 5362575"/>
              <a:gd name="connsiteY69" fmla="*/ 2288622 h 6858000"/>
              <a:gd name="connsiteX70" fmla="*/ 523673 w 5362575"/>
              <a:gd name="connsiteY70" fmla="*/ 2330846 h 6858000"/>
              <a:gd name="connsiteX71" fmla="*/ 518043 w 5362575"/>
              <a:gd name="connsiteY71" fmla="*/ 2374477 h 6858000"/>
              <a:gd name="connsiteX72" fmla="*/ 516635 w 5362575"/>
              <a:gd name="connsiteY72" fmla="*/ 2419515 h 6858000"/>
              <a:gd name="connsiteX73" fmla="*/ 520858 w 5362575"/>
              <a:gd name="connsiteY73" fmla="*/ 2467368 h 6858000"/>
              <a:gd name="connsiteX74" fmla="*/ 526488 w 5362575"/>
              <a:gd name="connsiteY74" fmla="*/ 2515221 h 6858000"/>
              <a:gd name="connsiteX75" fmla="*/ 533525 w 5362575"/>
              <a:gd name="connsiteY75" fmla="*/ 2563074 h 6858000"/>
              <a:gd name="connsiteX76" fmla="*/ 539155 w 5362575"/>
              <a:gd name="connsiteY76" fmla="*/ 2610927 h 6858000"/>
              <a:gd name="connsiteX77" fmla="*/ 541970 w 5362575"/>
              <a:gd name="connsiteY77" fmla="*/ 2658781 h 6858000"/>
              <a:gd name="connsiteX78" fmla="*/ 541970 w 5362575"/>
              <a:gd name="connsiteY78" fmla="*/ 2705226 h 6858000"/>
              <a:gd name="connsiteX79" fmla="*/ 536340 w 5362575"/>
              <a:gd name="connsiteY79" fmla="*/ 2748857 h 6858000"/>
              <a:gd name="connsiteX80" fmla="*/ 525080 w 5362575"/>
              <a:gd name="connsiteY80" fmla="*/ 2792488 h 6858000"/>
              <a:gd name="connsiteX81" fmla="*/ 508191 w 5362575"/>
              <a:gd name="connsiteY81" fmla="*/ 2833304 h 6858000"/>
              <a:gd name="connsiteX82" fmla="*/ 487079 w 5362575"/>
              <a:gd name="connsiteY82" fmla="*/ 2875527 h 6858000"/>
              <a:gd name="connsiteX83" fmla="*/ 463153 w 5362575"/>
              <a:gd name="connsiteY83" fmla="*/ 2917751 h 6858000"/>
              <a:gd name="connsiteX84" fmla="*/ 437819 w 5362575"/>
              <a:gd name="connsiteY84" fmla="*/ 2959974 h 6858000"/>
              <a:gd name="connsiteX85" fmla="*/ 413892 w 5362575"/>
              <a:gd name="connsiteY85" fmla="*/ 3000790 h 6858000"/>
              <a:gd name="connsiteX86" fmla="*/ 392780 w 5362575"/>
              <a:gd name="connsiteY86" fmla="*/ 3044421 h 6858000"/>
              <a:gd name="connsiteX87" fmla="*/ 375891 w 5362575"/>
              <a:gd name="connsiteY87" fmla="*/ 3086644 h 6858000"/>
              <a:gd name="connsiteX88" fmla="*/ 364631 w 5362575"/>
              <a:gd name="connsiteY88" fmla="*/ 3130275 h 6858000"/>
              <a:gd name="connsiteX89" fmla="*/ 360409 w 5362575"/>
              <a:gd name="connsiteY89" fmla="*/ 3175313 h 6858000"/>
              <a:gd name="connsiteX90" fmla="*/ 364631 w 5362575"/>
              <a:gd name="connsiteY90" fmla="*/ 3220351 h 6858000"/>
              <a:gd name="connsiteX91" fmla="*/ 375891 w 5362575"/>
              <a:gd name="connsiteY91" fmla="*/ 3263982 h 6858000"/>
              <a:gd name="connsiteX92" fmla="*/ 392780 w 5362575"/>
              <a:gd name="connsiteY92" fmla="*/ 3306206 h 6858000"/>
              <a:gd name="connsiteX93" fmla="*/ 413892 w 5362575"/>
              <a:gd name="connsiteY93" fmla="*/ 3349836 h 6858000"/>
              <a:gd name="connsiteX94" fmla="*/ 437819 w 5362575"/>
              <a:gd name="connsiteY94" fmla="*/ 3390652 h 6858000"/>
              <a:gd name="connsiteX95" fmla="*/ 463153 w 5362575"/>
              <a:gd name="connsiteY95" fmla="*/ 3432876 h 6858000"/>
              <a:gd name="connsiteX96" fmla="*/ 487079 w 5362575"/>
              <a:gd name="connsiteY96" fmla="*/ 3475099 h 6858000"/>
              <a:gd name="connsiteX97" fmla="*/ 508191 w 5362575"/>
              <a:gd name="connsiteY97" fmla="*/ 3517322 h 6858000"/>
              <a:gd name="connsiteX98" fmla="*/ 525080 w 5362575"/>
              <a:gd name="connsiteY98" fmla="*/ 3558138 h 6858000"/>
              <a:gd name="connsiteX99" fmla="*/ 536340 w 5362575"/>
              <a:gd name="connsiteY99" fmla="*/ 3601769 h 6858000"/>
              <a:gd name="connsiteX100" fmla="*/ 541970 w 5362575"/>
              <a:gd name="connsiteY100" fmla="*/ 3645400 h 6858000"/>
              <a:gd name="connsiteX101" fmla="*/ 541970 w 5362575"/>
              <a:gd name="connsiteY101" fmla="*/ 3691846 h 6858000"/>
              <a:gd name="connsiteX102" fmla="*/ 539155 w 5362575"/>
              <a:gd name="connsiteY102" fmla="*/ 3739699 h 6858000"/>
              <a:gd name="connsiteX103" fmla="*/ 533525 w 5362575"/>
              <a:gd name="connsiteY103" fmla="*/ 3787552 h 6858000"/>
              <a:gd name="connsiteX104" fmla="*/ 526488 w 5362575"/>
              <a:gd name="connsiteY104" fmla="*/ 3835405 h 6858000"/>
              <a:gd name="connsiteX105" fmla="*/ 520858 w 5362575"/>
              <a:gd name="connsiteY105" fmla="*/ 3883258 h 6858000"/>
              <a:gd name="connsiteX106" fmla="*/ 516635 w 5362575"/>
              <a:gd name="connsiteY106" fmla="*/ 3931111 h 6858000"/>
              <a:gd name="connsiteX107" fmla="*/ 518043 w 5362575"/>
              <a:gd name="connsiteY107" fmla="*/ 3976150 h 6858000"/>
              <a:gd name="connsiteX108" fmla="*/ 523673 w 5362575"/>
              <a:gd name="connsiteY108" fmla="*/ 4019781 h 6858000"/>
              <a:gd name="connsiteX109" fmla="*/ 536340 w 5362575"/>
              <a:gd name="connsiteY109" fmla="*/ 4062004 h 6858000"/>
              <a:gd name="connsiteX110" fmla="*/ 554637 w 5362575"/>
              <a:gd name="connsiteY110" fmla="*/ 4097190 h 6858000"/>
              <a:gd name="connsiteX111" fmla="*/ 578563 w 5362575"/>
              <a:gd name="connsiteY111" fmla="*/ 4130969 h 6858000"/>
              <a:gd name="connsiteX112" fmla="*/ 606712 w 5362575"/>
              <a:gd name="connsiteY112" fmla="*/ 4160525 h 6858000"/>
              <a:gd name="connsiteX113" fmla="*/ 639083 w 5362575"/>
              <a:gd name="connsiteY113" fmla="*/ 4190081 h 6858000"/>
              <a:gd name="connsiteX114" fmla="*/ 672862 w 5362575"/>
              <a:gd name="connsiteY114" fmla="*/ 4216823 h 6858000"/>
              <a:gd name="connsiteX115" fmla="*/ 708048 w 5362575"/>
              <a:gd name="connsiteY115" fmla="*/ 4243564 h 6858000"/>
              <a:gd name="connsiteX116" fmla="*/ 743234 w 5362575"/>
              <a:gd name="connsiteY116" fmla="*/ 4270306 h 6858000"/>
              <a:gd name="connsiteX117" fmla="*/ 778420 w 5362575"/>
              <a:gd name="connsiteY117" fmla="*/ 4297047 h 6858000"/>
              <a:gd name="connsiteX118" fmla="*/ 810792 w 5362575"/>
              <a:gd name="connsiteY118" fmla="*/ 4325196 h 6858000"/>
              <a:gd name="connsiteX119" fmla="*/ 838941 w 5362575"/>
              <a:gd name="connsiteY119" fmla="*/ 4357567 h 6858000"/>
              <a:gd name="connsiteX120" fmla="*/ 864275 w 5362575"/>
              <a:gd name="connsiteY120" fmla="*/ 4388531 h 6858000"/>
              <a:gd name="connsiteX121" fmla="*/ 883979 w 5362575"/>
              <a:gd name="connsiteY121" fmla="*/ 4423717 h 6858000"/>
              <a:gd name="connsiteX122" fmla="*/ 900868 w 5362575"/>
              <a:gd name="connsiteY122" fmla="*/ 4461718 h 6858000"/>
              <a:gd name="connsiteX123" fmla="*/ 914943 w 5362575"/>
              <a:gd name="connsiteY123" fmla="*/ 4502534 h 6858000"/>
              <a:gd name="connsiteX124" fmla="*/ 927610 w 5362575"/>
              <a:gd name="connsiteY124" fmla="*/ 4544758 h 6858000"/>
              <a:gd name="connsiteX125" fmla="*/ 938869 w 5362575"/>
              <a:gd name="connsiteY125" fmla="*/ 4586981 h 6858000"/>
              <a:gd name="connsiteX126" fmla="*/ 950129 w 5362575"/>
              <a:gd name="connsiteY126" fmla="*/ 4630612 h 6858000"/>
              <a:gd name="connsiteX127" fmla="*/ 962796 w 5362575"/>
              <a:gd name="connsiteY127" fmla="*/ 4671428 h 6858000"/>
              <a:gd name="connsiteX128" fmla="*/ 976870 w 5362575"/>
              <a:gd name="connsiteY128" fmla="*/ 4712244 h 6858000"/>
              <a:gd name="connsiteX129" fmla="*/ 993760 w 5362575"/>
              <a:gd name="connsiteY129" fmla="*/ 4750245 h 6858000"/>
              <a:gd name="connsiteX130" fmla="*/ 1014871 w 5362575"/>
              <a:gd name="connsiteY130" fmla="*/ 4784024 h 6858000"/>
              <a:gd name="connsiteX131" fmla="*/ 1040205 w 5362575"/>
              <a:gd name="connsiteY131" fmla="*/ 4814987 h 6858000"/>
              <a:gd name="connsiteX132" fmla="*/ 1071169 w 5362575"/>
              <a:gd name="connsiteY132" fmla="*/ 4840321 h 6858000"/>
              <a:gd name="connsiteX133" fmla="*/ 1104948 w 5362575"/>
              <a:gd name="connsiteY133" fmla="*/ 4861433 h 6858000"/>
              <a:gd name="connsiteX134" fmla="*/ 1142949 w 5362575"/>
              <a:gd name="connsiteY134" fmla="*/ 4878322 h 6858000"/>
              <a:gd name="connsiteX135" fmla="*/ 1183765 w 5362575"/>
              <a:gd name="connsiteY135" fmla="*/ 4892397 h 6858000"/>
              <a:gd name="connsiteX136" fmla="*/ 1224581 w 5362575"/>
              <a:gd name="connsiteY136" fmla="*/ 4905064 h 6858000"/>
              <a:gd name="connsiteX137" fmla="*/ 1268212 w 5362575"/>
              <a:gd name="connsiteY137" fmla="*/ 4916323 h 6858000"/>
              <a:gd name="connsiteX138" fmla="*/ 1310435 w 5362575"/>
              <a:gd name="connsiteY138" fmla="*/ 4927583 h 6858000"/>
              <a:gd name="connsiteX139" fmla="*/ 1352658 w 5362575"/>
              <a:gd name="connsiteY139" fmla="*/ 4940250 h 6858000"/>
              <a:gd name="connsiteX140" fmla="*/ 1393474 w 5362575"/>
              <a:gd name="connsiteY140" fmla="*/ 4954324 h 6858000"/>
              <a:gd name="connsiteX141" fmla="*/ 1431475 w 5362575"/>
              <a:gd name="connsiteY141" fmla="*/ 4971214 h 6858000"/>
              <a:gd name="connsiteX142" fmla="*/ 1466661 w 5362575"/>
              <a:gd name="connsiteY142" fmla="*/ 4990918 h 6858000"/>
              <a:gd name="connsiteX143" fmla="*/ 1497625 w 5362575"/>
              <a:gd name="connsiteY143" fmla="*/ 5016252 h 6858000"/>
              <a:gd name="connsiteX144" fmla="*/ 1529996 w 5362575"/>
              <a:gd name="connsiteY144" fmla="*/ 5044401 h 6858000"/>
              <a:gd name="connsiteX145" fmla="*/ 1558145 w 5362575"/>
              <a:gd name="connsiteY145" fmla="*/ 5076772 h 6858000"/>
              <a:gd name="connsiteX146" fmla="*/ 1584887 w 5362575"/>
              <a:gd name="connsiteY146" fmla="*/ 5110551 h 6858000"/>
              <a:gd name="connsiteX147" fmla="*/ 1611628 w 5362575"/>
              <a:gd name="connsiteY147" fmla="*/ 5145737 h 6858000"/>
              <a:gd name="connsiteX148" fmla="*/ 1638370 w 5362575"/>
              <a:gd name="connsiteY148" fmla="*/ 5180923 h 6858000"/>
              <a:gd name="connsiteX149" fmla="*/ 1665111 w 5362575"/>
              <a:gd name="connsiteY149" fmla="*/ 5214702 h 6858000"/>
              <a:gd name="connsiteX150" fmla="*/ 1694668 w 5362575"/>
              <a:gd name="connsiteY150" fmla="*/ 5247073 h 6858000"/>
              <a:gd name="connsiteX151" fmla="*/ 1724224 w 5362575"/>
              <a:gd name="connsiteY151" fmla="*/ 5275222 h 6858000"/>
              <a:gd name="connsiteX152" fmla="*/ 1758003 w 5362575"/>
              <a:gd name="connsiteY152" fmla="*/ 5299149 h 6858000"/>
              <a:gd name="connsiteX153" fmla="*/ 1793189 w 5362575"/>
              <a:gd name="connsiteY153" fmla="*/ 5317446 h 6858000"/>
              <a:gd name="connsiteX154" fmla="*/ 1835412 w 5362575"/>
              <a:gd name="connsiteY154" fmla="*/ 5330113 h 6858000"/>
              <a:gd name="connsiteX155" fmla="*/ 1879043 w 5362575"/>
              <a:gd name="connsiteY155" fmla="*/ 5335742 h 6858000"/>
              <a:gd name="connsiteX156" fmla="*/ 1924081 w 5362575"/>
              <a:gd name="connsiteY156" fmla="*/ 5337150 h 6858000"/>
              <a:gd name="connsiteX157" fmla="*/ 1971934 w 5362575"/>
              <a:gd name="connsiteY157" fmla="*/ 5332927 h 6858000"/>
              <a:gd name="connsiteX158" fmla="*/ 2019788 w 5362575"/>
              <a:gd name="connsiteY158" fmla="*/ 5327298 h 6858000"/>
              <a:gd name="connsiteX159" fmla="*/ 2067641 w 5362575"/>
              <a:gd name="connsiteY159" fmla="*/ 5320260 h 6858000"/>
              <a:gd name="connsiteX160" fmla="*/ 2115494 w 5362575"/>
              <a:gd name="connsiteY160" fmla="*/ 5314631 h 6858000"/>
              <a:gd name="connsiteX161" fmla="*/ 2163347 w 5362575"/>
              <a:gd name="connsiteY161" fmla="*/ 5311816 h 6858000"/>
              <a:gd name="connsiteX162" fmla="*/ 2209793 w 5362575"/>
              <a:gd name="connsiteY162" fmla="*/ 5311816 h 6858000"/>
              <a:gd name="connsiteX163" fmla="*/ 2253424 w 5362575"/>
              <a:gd name="connsiteY163" fmla="*/ 5317446 h 6858000"/>
              <a:gd name="connsiteX164" fmla="*/ 2297055 w 5362575"/>
              <a:gd name="connsiteY164" fmla="*/ 5328705 h 6858000"/>
              <a:gd name="connsiteX165" fmla="*/ 2339278 w 5362575"/>
              <a:gd name="connsiteY165" fmla="*/ 5345594 h 6858000"/>
              <a:gd name="connsiteX166" fmla="*/ 2381501 w 5362575"/>
              <a:gd name="connsiteY166" fmla="*/ 5368114 h 6858000"/>
              <a:gd name="connsiteX167" fmla="*/ 2423725 w 5362575"/>
              <a:gd name="connsiteY167" fmla="*/ 5390633 h 6858000"/>
              <a:gd name="connsiteX168" fmla="*/ 2465948 w 5362575"/>
              <a:gd name="connsiteY168" fmla="*/ 5415967 h 6858000"/>
              <a:gd name="connsiteX169" fmla="*/ 2506764 w 5362575"/>
              <a:gd name="connsiteY169" fmla="*/ 5439893 h 6858000"/>
              <a:gd name="connsiteX170" fmla="*/ 2550395 w 5362575"/>
              <a:gd name="connsiteY170" fmla="*/ 5461005 h 6858000"/>
              <a:gd name="connsiteX171" fmla="*/ 2592618 w 5362575"/>
              <a:gd name="connsiteY171" fmla="*/ 5477894 h 6858000"/>
              <a:gd name="connsiteX172" fmla="*/ 2636249 w 5362575"/>
              <a:gd name="connsiteY172" fmla="*/ 5489154 h 6858000"/>
              <a:gd name="connsiteX173" fmla="*/ 2681287 w 5362575"/>
              <a:gd name="connsiteY173" fmla="*/ 5493376 h 6858000"/>
              <a:gd name="connsiteX174" fmla="*/ 2726325 w 5362575"/>
              <a:gd name="connsiteY174" fmla="*/ 5489154 h 6858000"/>
              <a:gd name="connsiteX175" fmla="*/ 2769956 w 5362575"/>
              <a:gd name="connsiteY175" fmla="*/ 5477894 h 6858000"/>
              <a:gd name="connsiteX176" fmla="*/ 2812180 w 5362575"/>
              <a:gd name="connsiteY176" fmla="*/ 5461005 h 6858000"/>
              <a:gd name="connsiteX177" fmla="*/ 2855810 w 5362575"/>
              <a:gd name="connsiteY177" fmla="*/ 5439893 h 6858000"/>
              <a:gd name="connsiteX178" fmla="*/ 2896626 w 5362575"/>
              <a:gd name="connsiteY178" fmla="*/ 5415967 h 6858000"/>
              <a:gd name="connsiteX179" fmla="*/ 2938850 w 5362575"/>
              <a:gd name="connsiteY179" fmla="*/ 5390633 h 6858000"/>
              <a:gd name="connsiteX180" fmla="*/ 2981073 w 5362575"/>
              <a:gd name="connsiteY180" fmla="*/ 5368114 h 6858000"/>
              <a:gd name="connsiteX181" fmla="*/ 3023296 w 5362575"/>
              <a:gd name="connsiteY181" fmla="*/ 5345594 h 6858000"/>
              <a:gd name="connsiteX182" fmla="*/ 3064112 w 5362575"/>
              <a:gd name="connsiteY182" fmla="*/ 5328705 h 6858000"/>
              <a:gd name="connsiteX183" fmla="*/ 3109151 w 5362575"/>
              <a:gd name="connsiteY183" fmla="*/ 5317446 h 6858000"/>
              <a:gd name="connsiteX184" fmla="*/ 3152781 w 5362575"/>
              <a:gd name="connsiteY184" fmla="*/ 5311816 h 6858000"/>
              <a:gd name="connsiteX185" fmla="*/ 3199227 w 5362575"/>
              <a:gd name="connsiteY185" fmla="*/ 5311816 h 6858000"/>
              <a:gd name="connsiteX186" fmla="*/ 3247080 w 5362575"/>
              <a:gd name="connsiteY186" fmla="*/ 5314631 h 6858000"/>
              <a:gd name="connsiteX187" fmla="*/ 3294933 w 5362575"/>
              <a:gd name="connsiteY187" fmla="*/ 5320260 h 6858000"/>
              <a:gd name="connsiteX188" fmla="*/ 3342787 w 5362575"/>
              <a:gd name="connsiteY188" fmla="*/ 5327298 h 6858000"/>
              <a:gd name="connsiteX189" fmla="*/ 3390640 w 5362575"/>
              <a:gd name="connsiteY189" fmla="*/ 5332927 h 6858000"/>
              <a:gd name="connsiteX190" fmla="*/ 3438493 w 5362575"/>
              <a:gd name="connsiteY190" fmla="*/ 5337150 h 6858000"/>
              <a:gd name="connsiteX191" fmla="*/ 3483531 w 5362575"/>
              <a:gd name="connsiteY191" fmla="*/ 5335742 h 6858000"/>
              <a:gd name="connsiteX192" fmla="*/ 3527162 w 5362575"/>
              <a:gd name="connsiteY192" fmla="*/ 5330113 h 6858000"/>
              <a:gd name="connsiteX193" fmla="*/ 3569385 w 5362575"/>
              <a:gd name="connsiteY193" fmla="*/ 5317446 h 6858000"/>
              <a:gd name="connsiteX194" fmla="*/ 3604572 w 5362575"/>
              <a:gd name="connsiteY194" fmla="*/ 5299149 h 6858000"/>
              <a:gd name="connsiteX195" fmla="*/ 3638350 w 5362575"/>
              <a:gd name="connsiteY195" fmla="*/ 5275222 h 6858000"/>
              <a:gd name="connsiteX196" fmla="*/ 3667907 w 5362575"/>
              <a:gd name="connsiteY196" fmla="*/ 5247073 h 6858000"/>
              <a:gd name="connsiteX197" fmla="*/ 3697463 w 5362575"/>
              <a:gd name="connsiteY197" fmla="*/ 5214702 h 6858000"/>
              <a:gd name="connsiteX198" fmla="*/ 3724204 w 5362575"/>
              <a:gd name="connsiteY198" fmla="*/ 5180923 h 6858000"/>
              <a:gd name="connsiteX199" fmla="*/ 3750946 w 5362575"/>
              <a:gd name="connsiteY199" fmla="*/ 5145737 h 6858000"/>
              <a:gd name="connsiteX200" fmla="*/ 3777687 w 5362575"/>
              <a:gd name="connsiteY200" fmla="*/ 5110551 h 6858000"/>
              <a:gd name="connsiteX201" fmla="*/ 3804429 w 5362575"/>
              <a:gd name="connsiteY201" fmla="*/ 5076772 h 6858000"/>
              <a:gd name="connsiteX202" fmla="*/ 3832578 w 5362575"/>
              <a:gd name="connsiteY202" fmla="*/ 5044401 h 6858000"/>
              <a:gd name="connsiteX203" fmla="*/ 3864949 w 5362575"/>
              <a:gd name="connsiteY203" fmla="*/ 5016252 h 6858000"/>
              <a:gd name="connsiteX204" fmla="*/ 3895913 w 5362575"/>
              <a:gd name="connsiteY204" fmla="*/ 4990918 h 6858000"/>
              <a:gd name="connsiteX205" fmla="*/ 3931099 w 5362575"/>
              <a:gd name="connsiteY205" fmla="*/ 4971214 h 6858000"/>
              <a:gd name="connsiteX206" fmla="*/ 3969100 w 5362575"/>
              <a:gd name="connsiteY206" fmla="*/ 4954324 h 6858000"/>
              <a:gd name="connsiteX207" fmla="*/ 4009916 w 5362575"/>
              <a:gd name="connsiteY207" fmla="*/ 4940250 h 6858000"/>
              <a:gd name="connsiteX208" fmla="*/ 4052139 w 5362575"/>
              <a:gd name="connsiteY208" fmla="*/ 4927583 h 6858000"/>
              <a:gd name="connsiteX209" fmla="*/ 4094363 w 5362575"/>
              <a:gd name="connsiteY209" fmla="*/ 4916323 h 6858000"/>
              <a:gd name="connsiteX210" fmla="*/ 4137993 w 5362575"/>
              <a:gd name="connsiteY210" fmla="*/ 4905064 h 6858000"/>
              <a:gd name="connsiteX211" fmla="*/ 4178809 w 5362575"/>
              <a:gd name="connsiteY211" fmla="*/ 4892397 h 6858000"/>
              <a:gd name="connsiteX212" fmla="*/ 4219625 w 5362575"/>
              <a:gd name="connsiteY212" fmla="*/ 4878322 h 6858000"/>
              <a:gd name="connsiteX213" fmla="*/ 4257626 w 5362575"/>
              <a:gd name="connsiteY213" fmla="*/ 4861433 h 6858000"/>
              <a:gd name="connsiteX214" fmla="*/ 4291405 w 5362575"/>
              <a:gd name="connsiteY214" fmla="*/ 4840321 h 6858000"/>
              <a:gd name="connsiteX215" fmla="*/ 4322369 w 5362575"/>
              <a:gd name="connsiteY215" fmla="*/ 4814987 h 6858000"/>
              <a:gd name="connsiteX216" fmla="*/ 4347703 w 5362575"/>
              <a:gd name="connsiteY216" fmla="*/ 4784024 h 6858000"/>
              <a:gd name="connsiteX217" fmla="*/ 4368815 w 5362575"/>
              <a:gd name="connsiteY217" fmla="*/ 4750245 h 6858000"/>
              <a:gd name="connsiteX218" fmla="*/ 4385704 w 5362575"/>
              <a:gd name="connsiteY218" fmla="*/ 4712244 h 6858000"/>
              <a:gd name="connsiteX219" fmla="*/ 4399778 w 5362575"/>
              <a:gd name="connsiteY219" fmla="*/ 4671428 h 6858000"/>
              <a:gd name="connsiteX220" fmla="*/ 4412445 w 5362575"/>
              <a:gd name="connsiteY220" fmla="*/ 4630612 h 6858000"/>
              <a:gd name="connsiteX221" fmla="*/ 4423705 w 5362575"/>
              <a:gd name="connsiteY221" fmla="*/ 4586981 h 6858000"/>
              <a:gd name="connsiteX222" fmla="*/ 4434964 w 5362575"/>
              <a:gd name="connsiteY222" fmla="*/ 4544758 h 6858000"/>
              <a:gd name="connsiteX223" fmla="*/ 4447632 w 5362575"/>
              <a:gd name="connsiteY223" fmla="*/ 4502534 h 6858000"/>
              <a:gd name="connsiteX224" fmla="*/ 4461706 w 5362575"/>
              <a:gd name="connsiteY224" fmla="*/ 4461718 h 6858000"/>
              <a:gd name="connsiteX225" fmla="*/ 4478595 w 5362575"/>
              <a:gd name="connsiteY225" fmla="*/ 4423717 h 6858000"/>
              <a:gd name="connsiteX226" fmla="*/ 4498300 w 5362575"/>
              <a:gd name="connsiteY226" fmla="*/ 4388531 h 6858000"/>
              <a:gd name="connsiteX227" fmla="*/ 4523634 w 5362575"/>
              <a:gd name="connsiteY227" fmla="*/ 4357567 h 6858000"/>
              <a:gd name="connsiteX228" fmla="*/ 4551782 w 5362575"/>
              <a:gd name="connsiteY228" fmla="*/ 4325196 h 6858000"/>
              <a:gd name="connsiteX229" fmla="*/ 4584154 w 5362575"/>
              <a:gd name="connsiteY229" fmla="*/ 4297047 h 6858000"/>
              <a:gd name="connsiteX230" fmla="*/ 4617933 w 5362575"/>
              <a:gd name="connsiteY230" fmla="*/ 4270306 h 6858000"/>
              <a:gd name="connsiteX231" fmla="*/ 4654526 w 5362575"/>
              <a:gd name="connsiteY231" fmla="*/ 4243564 h 6858000"/>
              <a:gd name="connsiteX232" fmla="*/ 4689712 w 5362575"/>
              <a:gd name="connsiteY232" fmla="*/ 4216823 h 6858000"/>
              <a:gd name="connsiteX233" fmla="*/ 4723491 w 5362575"/>
              <a:gd name="connsiteY233" fmla="*/ 4190081 h 6858000"/>
              <a:gd name="connsiteX234" fmla="*/ 4755862 w 5362575"/>
              <a:gd name="connsiteY234" fmla="*/ 4160525 h 6858000"/>
              <a:gd name="connsiteX235" fmla="*/ 4784011 w 5362575"/>
              <a:gd name="connsiteY235" fmla="*/ 4130969 h 6858000"/>
              <a:gd name="connsiteX236" fmla="*/ 4807938 w 5362575"/>
              <a:gd name="connsiteY236" fmla="*/ 4097190 h 6858000"/>
              <a:gd name="connsiteX237" fmla="*/ 4826235 w 5362575"/>
              <a:gd name="connsiteY237" fmla="*/ 4062004 h 6858000"/>
              <a:gd name="connsiteX238" fmla="*/ 4838902 w 5362575"/>
              <a:gd name="connsiteY238" fmla="*/ 4019781 h 6858000"/>
              <a:gd name="connsiteX239" fmla="*/ 4844531 w 5362575"/>
              <a:gd name="connsiteY239" fmla="*/ 3976150 h 6858000"/>
              <a:gd name="connsiteX240" fmla="*/ 4845939 w 5362575"/>
              <a:gd name="connsiteY240" fmla="*/ 3931111 h 6858000"/>
              <a:gd name="connsiteX241" fmla="*/ 4841716 w 5362575"/>
              <a:gd name="connsiteY241" fmla="*/ 3883258 h 6858000"/>
              <a:gd name="connsiteX242" fmla="*/ 4836087 w 5362575"/>
              <a:gd name="connsiteY242" fmla="*/ 3835405 h 6858000"/>
              <a:gd name="connsiteX243" fmla="*/ 4829049 w 5362575"/>
              <a:gd name="connsiteY243" fmla="*/ 3787552 h 6858000"/>
              <a:gd name="connsiteX244" fmla="*/ 4823420 w 5362575"/>
              <a:gd name="connsiteY244" fmla="*/ 3739699 h 6858000"/>
              <a:gd name="connsiteX245" fmla="*/ 4820605 w 5362575"/>
              <a:gd name="connsiteY245" fmla="*/ 3691846 h 6858000"/>
              <a:gd name="connsiteX246" fmla="*/ 4820605 w 5362575"/>
              <a:gd name="connsiteY246" fmla="*/ 3645400 h 6858000"/>
              <a:gd name="connsiteX247" fmla="*/ 4826235 w 5362575"/>
              <a:gd name="connsiteY247" fmla="*/ 3601769 h 6858000"/>
              <a:gd name="connsiteX248" fmla="*/ 4837494 w 5362575"/>
              <a:gd name="connsiteY248" fmla="*/ 3558138 h 6858000"/>
              <a:gd name="connsiteX249" fmla="*/ 4854383 w 5362575"/>
              <a:gd name="connsiteY249" fmla="*/ 3517322 h 6858000"/>
              <a:gd name="connsiteX250" fmla="*/ 4876903 w 5362575"/>
              <a:gd name="connsiteY250" fmla="*/ 3475099 h 6858000"/>
              <a:gd name="connsiteX251" fmla="*/ 4899422 w 5362575"/>
              <a:gd name="connsiteY251" fmla="*/ 3432876 h 6858000"/>
              <a:gd name="connsiteX252" fmla="*/ 4924756 w 5362575"/>
              <a:gd name="connsiteY252" fmla="*/ 3390652 h 6858000"/>
              <a:gd name="connsiteX253" fmla="*/ 4948682 w 5362575"/>
              <a:gd name="connsiteY253" fmla="*/ 3349836 h 6858000"/>
              <a:gd name="connsiteX254" fmla="*/ 4969794 w 5362575"/>
              <a:gd name="connsiteY254" fmla="*/ 3306206 h 6858000"/>
              <a:gd name="connsiteX255" fmla="*/ 4986683 w 5362575"/>
              <a:gd name="connsiteY255" fmla="*/ 3263982 h 6858000"/>
              <a:gd name="connsiteX256" fmla="*/ 4997943 w 5362575"/>
              <a:gd name="connsiteY256" fmla="*/ 3220351 h 6858000"/>
              <a:gd name="connsiteX257" fmla="*/ 5002165 w 5362575"/>
              <a:gd name="connsiteY257" fmla="*/ 3175313 h 6858000"/>
              <a:gd name="connsiteX258" fmla="*/ 4997943 w 5362575"/>
              <a:gd name="connsiteY258" fmla="*/ 3130275 h 6858000"/>
              <a:gd name="connsiteX259" fmla="*/ 4986683 w 5362575"/>
              <a:gd name="connsiteY259" fmla="*/ 3086644 h 6858000"/>
              <a:gd name="connsiteX260" fmla="*/ 4969794 w 5362575"/>
              <a:gd name="connsiteY260" fmla="*/ 3044421 h 6858000"/>
              <a:gd name="connsiteX261" fmla="*/ 4948682 w 5362575"/>
              <a:gd name="connsiteY261" fmla="*/ 3000790 h 6858000"/>
              <a:gd name="connsiteX262" fmla="*/ 4924756 w 5362575"/>
              <a:gd name="connsiteY262" fmla="*/ 2959974 h 6858000"/>
              <a:gd name="connsiteX263" fmla="*/ 4899422 w 5362575"/>
              <a:gd name="connsiteY263" fmla="*/ 2917751 h 6858000"/>
              <a:gd name="connsiteX264" fmla="*/ 4876903 w 5362575"/>
              <a:gd name="connsiteY264" fmla="*/ 2875527 h 6858000"/>
              <a:gd name="connsiteX265" fmla="*/ 4854383 w 5362575"/>
              <a:gd name="connsiteY265" fmla="*/ 2833304 h 6858000"/>
              <a:gd name="connsiteX266" fmla="*/ 4837494 w 5362575"/>
              <a:gd name="connsiteY266" fmla="*/ 2792488 h 6858000"/>
              <a:gd name="connsiteX267" fmla="*/ 4826235 w 5362575"/>
              <a:gd name="connsiteY267" fmla="*/ 2748857 h 6858000"/>
              <a:gd name="connsiteX268" fmla="*/ 4820605 w 5362575"/>
              <a:gd name="connsiteY268" fmla="*/ 2705226 h 6858000"/>
              <a:gd name="connsiteX269" fmla="*/ 4820605 w 5362575"/>
              <a:gd name="connsiteY269" fmla="*/ 2658781 h 6858000"/>
              <a:gd name="connsiteX270" fmla="*/ 4823420 w 5362575"/>
              <a:gd name="connsiteY270" fmla="*/ 2610927 h 6858000"/>
              <a:gd name="connsiteX271" fmla="*/ 4829049 w 5362575"/>
              <a:gd name="connsiteY271" fmla="*/ 2563074 h 6858000"/>
              <a:gd name="connsiteX272" fmla="*/ 4836087 w 5362575"/>
              <a:gd name="connsiteY272" fmla="*/ 2515221 h 6858000"/>
              <a:gd name="connsiteX273" fmla="*/ 4841716 w 5362575"/>
              <a:gd name="connsiteY273" fmla="*/ 2467368 h 6858000"/>
              <a:gd name="connsiteX274" fmla="*/ 4845939 w 5362575"/>
              <a:gd name="connsiteY274" fmla="*/ 2419515 h 6858000"/>
              <a:gd name="connsiteX275" fmla="*/ 4844531 w 5362575"/>
              <a:gd name="connsiteY275" fmla="*/ 2374477 h 6858000"/>
              <a:gd name="connsiteX276" fmla="*/ 4838902 w 5362575"/>
              <a:gd name="connsiteY276" fmla="*/ 2330846 h 6858000"/>
              <a:gd name="connsiteX277" fmla="*/ 4826235 w 5362575"/>
              <a:gd name="connsiteY277" fmla="*/ 2288622 h 6858000"/>
              <a:gd name="connsiteX278" fmla="*/ 4807938 w 5362575"/>
              <a:gd name="connsiteY278" fmla="*/ 2253436 h 6858000"/>
              <a:gd name="connsiteX279" fmla="*/ 4784011 w 5362575"/>
              <a:gd name="connsiteY279" fmla="*/ 2219658 h 6858000"/>
              <a:gd name="connsiteX280" fmla="*/ 4755862 w 5362575"/>
              <a:gd name="connsiteY280" fmla="*/ 2190101 h 6858000"/>
              <a:gd name="connsiteX281" fmla="*/ 4723491 w 5362575"/>
              <a:gd name="connsiteY281" fmla="*/ 2160545 h 6858000"/>
              <a:gd name="connsiteX282" fmla="*/ 4689712 w 5362575"/>
              <a:gd name="connsiteY282" fmla="*/ 2133803 h 6858000"/>
              <a:gd name="connsiteX283" fmla="*/ 4654526 w 5362575"/>
              <a:gd name="connsiteY283" fmla="*/ 2107062 h 6858000"/>
              <a:gd name="connsiteX284" fmla="*/ 4617933 w 5362575"/>
              <a:gd name="connsiteY284" fmla="*/ 2080320 h 6858000"/>
              <a:gd name="connsiteX285" fmla="*/ 4584154 w 5362575"/>
              <a:gd name="connsiteY285" fmla="*/ 2053579 h 6858000"/>
              <a:gd name="connsiteX286" fmla="*/ 4551782 w 5362575"/>
              <a:gd name="connsiteY286" fmla="*/ 2025430 h 6858000"/>
              <a:gd name="connsiteX287" fmla="*/ 4523634 w 5362575"/>
              <a:gd name="connsiteY287" fmla="*/ 1993059 h 6858000"/>
              <a:gd name="connsiteX288" fmla="*/ 4498300 w 5362575"/>
              <a:gd name="connsiteY288" fmla="*/ 1962095 h 6858000"/>
              <a:gd name="connsiteX289" fmla="*/ 4478595 w 5362575"/>
              <a:gd name="connsiteY289" fmla="*/ 1926909 h 6858000"/>
              <a:gd name="connsiteX290" fmla="*/ 4461706 w 5362575"/>
              <a:gd name="connsiteY290" fmla="*/ 1888908 h 6858000"/>
              <a:gd name="connsiteX291" fmla="*/ 4447632 w 5362575"/>
              <a:gd name="connsiteY291" fmla="*/ 1848092 h 6858000"/>
              <a:gd name="connsiteX292" fmla="*/ 4434964 w 5362575"/>
              <a:gd name="connsiteY292" fmla="*/ 1805868 h 6858000"/>
              <a:gd name="connsiteX293" fmla="*/ 4423705 w 5362575"/>
              <a:gd name="connsiteY293" fmla="*/ 1763645 h 6858000"/>
              <a:gd name="connsiteX294" fmla="*/ 4412445 w 5362575"/>
              <a:gd name="connsiteY294" fmla="*/ 1720014 h 6858000"/>
              <a:gd name="connsiteX295" fmla="*/ 4399778 w 5362575"/>
              <a:gd name="connsiteY295" fmla="*/ 1679198 h 6858000"/>
              <a:gd name="connsiteX296" fmla="*/ 4385704 w 5362575"/>
              <a:gd name="connsiteY296" fmla="*/ 1638382 h 6858000"/>
              <a:gd name="connsiteX297" fmla="*/ 4368815 w 5362575"/>
              <a:gd name="connsiteY297" fmla="*/ 1600381 h 6858000"/>
              <a:gd name="connsiteX298" fmla="*/ 4347703 w 5362575"/>
              <a:gd name="connsiteY298" fmla="*/ 1566603 h 6858000"/>
              <a:gd name="connsiteX299" fmla="*/ 4322369 w 5362575"/>
              <a:gd name="connsiteY299" fmla="*/ 1535639 h 6858000"/>
              <a:gd name="connsiteX300" fmla="*/ 4291405 w 5362575"/>
              <a:gd name="connsiteY300" fmla="*/ 1510305 h 6858000"/>
              <a:gd name="connsiteX301" fmla="*/ 4257626 w 5362575"/>
              <a:gd name="connsiteY301" fmla="*/ 1489193 h 6858000"/>
              <a:gd name="connsiteX302" fmla="*/ 4219625 w 5362575"/>
              <a:gd name="connsiteY302" fmla="*/ 1472304 h 6858000"/>
              <a:gd name="connsiteX303" fmla="*/ 4178809 w 5362575"/>
              <a:gd name="connsiteY303" fmla="*/ 1458229 h 6858000"/>
              <a:gd name="connsiteX304" fmla="*/ 4137993 w 5362575"/>
              <a:gd name="connsiteY304" fmla="*/ 1445562 h 6858000"/>
              <a:gd name="connsiteX305" fmla="*/ 4094363 w 5362575"/>
              <a:gd name="connsiteY305" fmla="*/ 1434303 h 6858000"/>
              <a:gd name="connsiteX306" fmla="*/ 4052139 w 5362575"/>
              <a:gd name="connsiteY306" fmla="*/ 1423043 h 6858000"/>
              <a:gd name="connsiteX307" fmla="*/ 4009916 w 5362575"/>
              <a:gd name="connsiteY307" fmla="*/ 1410376 h 6858000"/>
              <a:gd name="connsiteX308" fmla="*/ 3969100 w 5362575"/>
              <a:gd name="connsiteY308" fmla="*/ 1396302 h 6858000"/>
              <a:gd name="connsiteX309" fmla="*/ 3931099 w 5362575"/>
              <a:gd name="connsiteY309" fmla="*/ 1379412 h 6858000"/>
              <a:gd name="connsiteX310" fmla="*/ 3895913 w 5362575"/>
              <a:gd name="connsiteY310" fmla="*/ 1359708 h 6858000"/>
              <a:gd name="connsiteX311" fmla="*/ 3864949 w 5362575"/>
              <a:gd name="connsiteY311" fmla="*/ 1334374 h 6858000"/>
              <a:gd name="connsiteX312" fmla="*/ 3832578 w 5362575"/>
              <a:gd name="connsiteY312" fmla="*/ 1306225 h 6858000"/>
              <a:gd name="connsiteX313" fmla="*/ 3804429 w 5362575"/>
              <a:gd name="connsiteY313" fmla="*/ 1273854 h 6858000"/>
              <a:gd name="connsiteX314" fmla="*/ 3777687 w 5362575"/>
              <a:gd name="connsiteY314" fmla="*/ 1240075 h 6858000"/>
              <a:gd name="connsiteX315" fmla="*/ 3750946 w 5362575"/>
              <a:gd name="connsiteY315" fmla="*/ 1204889 h 6858000"/>
              <a:gd name="connsiteX316" fmla="*/ 3724204 w 5362575"/>
              <a:gd name="connsiteY316" fmla="*/ 1169703 h 6858000"/>
              <a:gd name="connsiteX317" fmla="*/ 3697463 w 5362575"/>
              <a:gd name="connsiteY317" fmla="*/ 1135924 h 6858000"/>
              <a:gd name="connsiteX318" fmla="*/ 3667907 w 5362575"/>
              <a:gd name="connsiteY318" fmla="*/ 1103553 h 6858000"/>
              <a:gd name="connsiteX319" fmla="*/ 3638350 w 5362575"/>
              <a:gd name="connsiteY319" fmla="*/ 1075404 h 6858000"/>
              <a:gd name="connsiteX320" fmla="*/ 3604572 w 5362575"/>
              <a:gd name="connsiteY320" fmla="*/ 1051478 h 6858000"/>
              <a:gd name="connsiteX321" fmla="*/ 3569385 w 5362575"/>
              <a:gd name="connsiteY321" fmla="*/ 1033181 h 6858000"/>
              <a:gd name="connsiteX322" fmla="*/ 3527162 w 5362575"/>
              <a:gd name="connsiteY322" fmla="*/ 1020514 h 6858000"/>
              <a:gd name="connsiteX323" fmla="*/ 3483531 w 5362575"/>
              <a:gd name="connsiteY323" fmla="*/ 1014884 h 6858000"/>
              <a:gd name="connsiteX324" fmla="*/ 3438493 w 5362575"/>
              <a:gd name="connsiteY324" fmla="*/ 1013477 h 6858000"/>
              <a:gd name="connsiteX325" fmla="*/ 3390640 w 5362575"/>
              <a:gd name="connsiteY325" fmla="*/ 1017699 h 6858000"/>
              <a:gd name="connsiteX326" fmla="*/ 3342787 w 5362575"/>
              <a:gd name="connsiteY326" fmla="*/ 1023329 h 6858000"/>
              <a:gd name="connsiteX327" fmla="*/ 3294933 w 5362575"/>
              <a:gd name="connsiteY327" fmla="*/ 1030366 h 6858000"/>
              <a:gd name="connsiteX328" fmla="*/ 3247080 w 5362575"/>
              <a:gd name="connsiteY328" fmla="*/ 1035996 h 6858000"/>
              <a:gd name="connsiteX329" fmla="*/ 3199227 w 5362575"/>
              <a:gd name="connsiteY329" fmla="*/ 1038811 h 6858000"/>
              <a:gd name="connsiteX330" fmla="*/ 3152781 w 5362575"/>
              <a:gd name="connsiteY330" fmla="*/ 1038811 h 6858000"/>
              <a:gd name="connsiteX331" fmla="*/ 3109151 w 5362575"/>
              <a:gd name="connsiteY331" fmla="*/ 1033181 h 6858000"/>
              <a:gd name="connsiteX332" fmla="*/ 3064112 w 5362575"/>
              <a:gd name="connsiteY332" fmla="*/ 1021921 h 6858000"/>
              <a:gd name="connsiteX333" fmla="*/ 3023296 w 5362575"/>
              <a:gd name="connsiteY333" fmla="*/ 1005032 h 6858000"/>
              <a:gd name="connsiteX334" fmla="*/ 2981073 w 5362575"/>
              <a:gd name="connsiteY334" fmla="*/ 982513 h 6858000"/>
              <a:gd name="connsiteX335" fmla="*/ 2938850 w 5362575"/>
              <a:gd name="connsiteY335" fmla="*/ 959994 h 6858000"/>
              <a:gd name="connsiteX336" fmla="*/ 2896626 w 5362575"/>
              <a:gd name="connsiteY336" fmla="*/ 934660 h 6858000"/>
              <a:gd name="connsiteX337" fmla="*/ 2855810 w 5362575"/>
              <a:gd name="connsiteY337" fmla="*/ 910733 h 6858000"/>
              <a:gd name="connsiteX338" fmla="*/ 2812180 w 5362575"/>
              <a:gd name="connsiteY338" fmla="*/ 889621 h 6858000"/>
              <a:gd name="connsiteX339" fmla="*/ 2769956 w 5362575"/>
              <a:gd name="connsiteY339" fmla="*/ 872732 h 6858000"/>
              <a:gd name="connsiteX340" fmla="*/ 2726325 w 5362575"/>
              <a:gd name="connsiteY340" fmla="*/ 861472 h 6858000"/>
              <a:gd name="connsiteX341" fmla="*/ 2681287 w 5362575"/>
              <a:gd name="connsiteY341" fmla="*/ 857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5362575" h="6858000">
                <a:moveTo>
                  <a:pt x="0" y="0"/>
                </a:moveTo>
                <a:lnTo>
                  <a:pt x="5362575" y="0"/>
                </a:lnTo>
                <a:lnTo>
                  <a:pt x="5362575" y="6858000"/>
                </a:lnTo>
                <a:lnTo>
                  <a:pt x="0" y="6858000"/>
                </a:lnTo>
                <a:lnTo>
                  <a:pt x="0" y="0"/>
                </a:lnTo>
                <a:close/>
                <a:moveTo>
                  <a:pt x="2681287" y="857250"/>
                </a:moveTo>
                <a:lnTo>
                  <a:pt x="2636249" y="861472"/>
                </a:lnTo>
                <a:lnTo>
                  <a:pt x="2592618" y="872732"/>
                </a:lnTo>
                <a:lnTo>
                  <a:pt x="2550395" y="889621"/>
                </a:lnTo>
                <a:lnTo>
                  <a:pt x="2506764" y="910733"/>
                </a:lnTo>
                <a:lnTo>
                  <a:pt x="2465948" y="934660"/>
                </a:lnTo>
                <a:lnTo>
                  <a:pt x="2423725" y="959994"/>
                </a:lnTo>
                <a:lnTo>
                  <a:pt x="2381501" y="982513"/>
                </a:lnTo>
                <a:lnTo>
                  <a:pt x="2339278" y="1005032"/>
                </a:lnTo>
                <a:lnTo>
                  <a:pt x="2297055" y="1021921"/>
                </a:lnTo>
                <a:lnTo>
                  <a:pt x="2253424" y="1033181"/>
                </a:lnTo>
                <a:lnTo>
                  <a:pt x="2209793" y="1038811"/>
                </a:lnTo>
                <a:lnTo>
                  <a:pt x="2163347" y="1038811"/>
                </a:lnTo>
                <a:lnTo>
                  <a:pt x="2115494" y="1035996"/>
                </a:lnTo>
                <a:lnTo>
                  <a:pt x="2067641" y="1030366"/>
                </a:lnTo>
                <a:lnTo>
                  <a:pt x="2019788" y="1023329"/>
                </a:lnTo>
                <a:lnTo>
                  <a:pt x="1971934" y="1017699"/>
                </a:lnTo>
                <a:lnTo>
                  <a:pt x="1924081" y="1013477"/>
                </a:lnTo>
                <a:lnTo>
                  <a:pt x="1879043" y="1014884"/>
                </a:lnTo>
                <a:lnTo>
                  <a:pt x="1835412" y="1020514"/>
                </a:lnTo>
                <a:lnTo>
                  <a:pt x="1793189" y="1033181"/>
                </a:lnTo>
                <a:lnTo>
                  <a:pt x="1758003" y="1051478"/>
                </a:lnTo>
                <a:lnTo>
                  <a:pt x="1724224" y="1075404"/>
                </a:lnTo>
                <a:lnTo>
                  <a:pt x="1694668" y="1103553"/>
                </a:lnTo>
                <a:lnTo>
                  <a:pt x="1665111" y="1135924"/>
                </a:lnTo>
                <a:lnTo>
                  <a:pt x="1638370" y="1169703"/>
                </a:lnTo>
                <a:lnTo>
                  <a:pt x="1611628" y="1204889"/>
                </a:lnTo>
                <a:lnTo>
                  <a:pt x="1584887" y="1240075"/>
                </a:lnTo>
                <a:lnTo>
                  <a:pt x="1558145" y="1273854"/>
                </a:lnTo>
                <a:lnTo>
                  <a:pt x="1529996" y="1306225"/>
                </a:lnTo>
                <a:lnTo>
                  <a:pt x="1497625" y="1334374"/>
                </a:lnTo>
                <a:lnTo>
                  <a:pt x="1466661" y="1359708"/>
                </a:lnTo>
                <a:lnTo>
                  <a:pt x="1431475" y="1379412"/>
                </a:lnTo>
                <a:lnTo>
                  <a:pt x="1393474" y="1396302"/>
                </a:lnTo>
                <a:lnTo>
                  <a:pt x="1352658" y="1410376"/>
                </a:lnTo>
                <a:lnTo>
                  <a:pt x="1310435" y="1423043"/>
                </a:lnTo>
                <a:lnTo>
                  <a:pt x="1268212" y="1434303"/>
                </a:lnTo>
                <a:lnTo>
                  <a:pt x="1224581" y="1445562"/>
                </a:lnTo>
                <a:lnTo>
                  <a:pt x="1183765" y="1458229"/>
                </a:lnTo>
                <a:lnTo>
                  <a:pt x="1142949" y="1472304"/>
                </a:lnTo>
                <a:lnTo>
                  <a:pt x="1104948" y="1489193"/>
                </a:lnTo>
                <a:lnTo>
                  <a:pt x="1071169" y="1510305"/>
                </a:lnTo>
                <a:lnTo>
                  <a:pt x="1040205" y="1535639"/>
                </a:lnTo>
                <a:lnTo>
                  <a:pt x="1014871" y="1566603"/>
                </a:lnTo>
                <a:lnTo>
                  <a:pt x="993760" y="1600381"/>
                </a:lnTo>
                <a:lnTo>
                  <a:pt x="976870" y="1638382"/>
                </a:lnTo>
                <a:lnTo>
                  <a:pt x="962796" y="1679198"/>
                </a:lnTo>
                <a:lnTo>
                  <a:pt x="950129" y="1720014"/>
                </a:lnTo>
                <a:lnTo>
                  <a:pt x="938869" y="1763645"/>
                </a:lnTo>
                <a:lnTo>
                  <a:pt x="927610" y="1805868"/>
                </a:lnTo>
                <a:lnTo>
                  <a:pt x="914943" y="1848092"/>
                </a:lnTo>
                <a:lnTo>
                  <a:pt x="900868" y="1888908"/>
                </a:lnTo>
                <a:lnTo>
                  <a:pt x="883979" y="1926909"/>
                </a:lnTo>
                <a:lnTo>
                  <a:pt x="864275" y="1962095"/>
                </a:lnTo>
                <a:lnTo>
                  <a:pt x="838941" y="1993059"/>
                </a:lnTo>
                <a:lnTo>
                  <a:pt x="810792" y="2025430"/>
                </a:lnTo>
                <a:lnTo>
                  <a:pt x="778420" y="2053579"/>
                </a:lnTo>
                <a:lnTo>
                  <a:pt x="743234" y="2080320"/>
                </a:lnTo>
                <a:lnTo>
                  <a:pt x="708048" y="2107062"/>
                </a:lnTo>
                <a:lnTo>
                  <a:pt x="672862" y="2133803"/>
                </a:lnTo>
                <a:lnTo>
                  <a:pt x="639083" y="2160545"/>
                </a:lnTo>
                <a:lnTo>
                  <a:pt x="606712" y="2190101"/>
                </a:lnTo>
                <a:lnTo>
                  <a:pt x="578563" y="2219658"/>
                </a:lnTo>
                <a:lnTo>
                  <a:pt x="554637" y="2253436"/>
                </a:lnTo>
                <a:lnTo>
                  <a:pt x="536340" y="2288622"/>
                </a:lnTo>
                <a:lnTo>
                  <a:pt x="523673" y="2330846"/>
                </a:lnTo>
                <a:lnTo>
                  <a:pt x="518043" y="2374477"/>
                </a:lnTo>
                <a:lnTo>
                  <a:pt x="516635" y="2419515"/>
                </a:lnTo>
                <a:lnTo>
                  <a:pt x="520858" y="2467368"/>
                </a:lnTo>
                <a:lnTo>
                  <a:pt x="526488" y="2515221"/>
                </a:lnTo>
                <a:lnTo>
                  <a:pt x="533525" y="2563074"/>
                </a:lnTo>
                <a:lnTo>
                  <a:pt x="539155" y="2610927"/>
                </a:lnTo>
                <a:lnTo>
                  <a:pt x="541970" y="2658781"/>
                </a:lnTo>
                <a:lnTo>
                  <a:pt x="541970" y="2705226"/>
                </a:lnTo>
                <a:lnTo>
                  <a:pt x="536340" y="2748857"/>
                </a:lnTo>
                <a:lnTo>
                  <a:pt x="525080" y="2792488"/>
                </a:lnTo>
                <a:lnTo>
                  <a:pt x="508191" y="2833304"/>
                </a:lnTo>
                <a:lnTo>
                  <a:pt x="487079" y="2875527"/>
                </a:lnTo>
                <a:lnTo>
                  <a:pt x="463153" y="2917751"/>
                </a:lnTo>
                <a:lnTo>
                  <a:pt x="437819" y="2959974"/>
                </a:lnTo>
                <a:lnTo>
                  <a:pt x="413892" y="3000790"/>
                </a:lnTo>
                <a:lnTo>
                  <a:pt x="392780" y="3044421"/>
                </a:lnTo>
                <a:lnTo>
                  <a:pt x="375891" y="3086644"/>
                </a:lnTo>
                <a:lnTo>
                  <a:pt x="364631" y="3130275"/>
                </a:lnTo>
                <a:lnTo>
                  <a:pt x="360409" y="3175313"/>
                </a:lnTo>
                <a:lnTo>
                  <a:pt x="364631" y="3220351"/>
                </a:lnTo>
                <a:lnTo>
                  <a:pt x="375891" y="3263982"/>
                </a:lnTo>
                <a:lnTo>
                  <a:pt x="392780" y="3306206"/>
                </a:lnTo>
                <a:lnTo>
                  <a:pt x="413892" y="3349836"/>
                </a:lnTo>
                <a:lnTo>
                  <a:pt x="437819" y="3390652"/>
                </a:lnTo>
                <a:lnTo>
                  <a:pt x="463153" y="3432876"/>
                </a:lnTo>
                <a:lnTo>
                  <a:pt x="487079" y="3475099"/>
                </a:lnTo>
                <a:lnTo>
                  <a:pt x="508191" y="3517322"/>
                </a:lnTo>
                <a:lnTo>
                  <a:pt x="525080" y="3558138"/>
                </a:lnTo>
                <a:lnTo>
                  <a:pt x="536340" y="3601769"/>
                </a:lnTo>
                <a:lnTo>
                  <a:pt x="541970" y="3645400"/>
                </a:lnTo>
                <a:lnTo>
                  <a:pt x="541970" y="3691846"/>
                </a:lnTo>
                <a:lnTo>
                  <a:pt x="539155" y="3739699"/>
                </a:lnTo>
                <a:lnTo>
                  <a:pt x="533525" y="3787552"/>
                </a:lnTo>
                <a:lnTo>
                  <a:pt x="526488" y="3835405"/>
                </a:lnTo>
                <a:lnTo>
                  <a:pt x="520858" y="3883258"/>
                </a:lnTo>
                <a:lnTo>
                  <a:pt x="516635" y="3931111"/>
                </a:lnTo>
                <a:lnTo>
                  <a:pt x="518043" y="3976150"/>
                </a:lnTo>
                <a:lnTo>
                  <a:pt x="523673" y="4019781"/>
                </a:lnTo>
                <a:lnTo>
                  <a:pt x="536340" y="4062004"/>
                </a:lnTo>
                <a:lnTo>
                  <a:pt x="554637" y="4097190"/>
                </a:lnTo>
                <a:lnTo>
                  <a:pt x="578563" y="4130969"/>
                </a:lnTo>
                <a:lnTo>
                  <a:pt x="606712" y="4160525"/>
                </a:lnTo>
                <a:lnTo>
                  <a:pt x="639083" y="4190081"/>
                </a:lnTo>
                <a:lnTo>
                  <a:pt x="672862" y="4216823"/>
                </a:lnTo>
                <a:lnTo>
                  <a:pt x="708048" y="4243564"/>
                </a:lnTo>
                <a:lnTo>
                  <a:pt x="743234" y="4270306"/>
                </a:lnTo>
                <a:lnTo>
                  <a:pt x="778420" y="4297047"/>
                </a:lnTo>
                <a:lnTo>
                  <a:pt x="810792" y="4325196"/>
                </a:lnTo>
                <a:lnTo>
                  <a:pt x="838941" y="4357567"/>
                </a:lnTo>
                <a:lnTo>
                  <a:pt x="864275" y="4388531"/>
                </a:lnTo>
                <a:lnTo>
                  <a:pt x="883979" y="4423717"/>
                </a:lnTo>
                <a:lnTo>
                  <a:pt x="900868" y="4461718"/>
                </a:lnTo>
                <a:lnTo>
                  <a:pt x="914943" y="4502534"/>
                </a:lnTo>
                <a:lnTo>
                  <a:pt x="927610" y="4544758"/>
                </a:lnTo>
                <a:lnTo>
                  <a:pt x="938869" y="4586981"/>
                </a:lnTo>
                <a:lnTo>
                  <a:pt x="950129" y="4630612"/>
                </a:lnTo>
                <a:lnTo>
                  <a:pt x="962796" y="4671428"/>
                </a:lnTo>
                <a:lnTo>
                  <a:pt x="976870" y="4712244"/>
                </a:lnTo>
                <a:lnTo>
                  <a:pt x="993760" y="4750245"/>
                </a:lnTo>
                <a:lnTo>
                  <a:pt x="1014871" y="4784024"/>
                </a:lnTo>
                <a:lnTo>
                  <a:pt x="1040205" y="4814987"/>
                </a:lnTo>
                <a:lnTo>
                  <a:pt x="1071169" y="4840321"/>
                </a:lnTo>
                <a:lnTo>
                  <a:pt x="1104948" y="4861433"/>
                </a:lnTo>
                <a:lnTo>
                  <a:pt x="1142949" y="4878322"/>
                </a:lnTo>
                <a:lnTo>
                  <a:pt x="1183765" y="4892397"/>
                </a:lnTo>
                <a:lnTo>
                  <a:pt x="1224581" y="4905064"/>
                </a:lnTo>
                <a:lnTo>
                  <a:pt x="1268212" y="4916323"/>
                </a:lnTo>
                <a:lnTo>
                  <a:pt x="1310435" y="4927583"/>
                </a:lnTo>
                <a:lnTo>
                  <a:pt x="1352658" y="4940250"/>
                </a:lnTo>
                <a:lnTo>
                  <a:pt x="1393474" y="4954324"/>
                </a:lnTo>
                <a:lnTo>
                  <a:pt x="1431475" y="4971214"/>
                </a:lnTo>
                <a:lnTo>
                  <a:pt x="1466661" y="4990918"/>
                </a:lnTo>
                <a:lnTo>
                  <a:pt x="1497625" y="5016252"/>
                </a:lnTo>
                <a:lnTo>
                  <a:pt x="1529996" y="5044401"/>
                </a:lnTo>
                <a:lnTo>
                  <a:pt x="1558145" y="5076772"/>
                </a:lnTo>
                <a:lnTo>
                  <a:pt x="1584887" y="5110551"/>
                </a:lnTo>
                <a:lnTo>
                  <a:pt x="1611628" y="5145737"/>
                </a:lnTo>
                <a:lnTo>
                  <a:pt x="1638370" y="5180923"/>
                </a:lnTo>
                <a:lnTo>
                  <a:pt x="1665111" y="5214702"/>
                </a:lnTo>
                <a:lnTo>
                  <a:pt x="1694668" y="5247073"/>
                </a:lnTo>
                <a:lnTo>
                  <a:pt x="1724224" y="5275222"/>
                </a:lnTo>
                <a:lnTo>
                  <a:pt x="1758003" y="5299149"/>
                </a:lnTo>
                <a:lnTo>
                  <a:pt x="1793189" y="5317446"/>
                </a:lnTo>
                <a:lnTo>
                  <a:pt x="1835412" y="5330113"/>
                </a:lnTo>
                <a:lnTo>
                  <a:pt x="1879043" y="5335742"/>
                </a:lnTo>
                <a:lnTo>
                  <a:pt x="1924081" y="5337150"/>
                </a:lnTo>
                <a:lnTo>
                  <a:pt x="1971934" y="5332927"/>
                </a:lnTo>
                <a:lnTo>
                  <a:pt x="2019788" y="5327298"/>
                </a:lnTo>
                <a:lnTo>
                  <a:pt x="2067641" y="5320260"/>
                </a:lnTo>
                <a:lnTo>
                  <a:pt x="2115494" y="5314631"/>
                </a:lnTo>
                <a:lnTo>
                  <a:pt x="2163347" y="5311816"/>
                </a:lnTo>
                <a:lnTo>
                  <a:pt x="2209793" y="5311816"/>
                </a:lnTo>
                <a:lnTo>
                  <a:pt x="2253424" y="5317446"/>
                </a:lnTo>
                <a:lnTo>
                  <a:pt x="2297055" y="5328705"/>
                </a:lnTo>
                <a:lnTo>
                  <a:pt x="2339278" y="5345594"/>
                </a:lnTo>
                <a:lnTo>
                  <a:pt x="2381501" y="5368114"/>
                </a:lnTo>
                <a:lnTo>
                  <a:pt x="2423725" y="5390633"/>
                </a:lnTo>
                <a:lnTo>
                  <a:pt x="2465948" y="5415967"/>
                </a:lnTo>
                <a:lnTo>
                  <a:pt x="2506764" y="5439893"/>
                </a:lnTo>
                <a:lnTo>
                  <a:pt x="2550395" y="5461005"/>
                </a:lnTo>
                <a:lnTo>
                  <a:pt x="2592618" y="5477894"/>
                </a:lnTo>
                <a:lnTo>
                  <a:pt x="2636249" y="5489154"/>
                </a:lnTo>
                <a:lnTo>
                  <a:pt x="2681287" y="5493376"/>
                </a:lnTo>
                <a:lnTo>
                  <a:pt x="2726325" y="5489154"/>
                </a:lnTo>
                <a:lnTo>
                  <a:pt x="2769956" y="5477894"/>
                </a:lnTo>
                <a:lnTo>
                  <a:pt x="2812180" y="5461005"/>
                </a:lnTo>
                <a:lnTo>
                  <a:pt x="2855810" y="5439893"/>
                </a:lnTo>
                <a:lnTo>
                  <a:pt x="2896626" y="5415967"/>
                </a:lnTo>
                <a:lnTo>
                  <a:pt x="2938850" y="5390633"/>
                </a:lnTo>
                <a:lnTo>
                  <a:pt x="2981073" y="5368114"/>
                </a:lnTo>
                <a:lnTo>
                  <a:pt x="3023296" y="5345594"/>
                </a:lnTo>
                <a:lnTo>
                  <a:pt x="3064112" y="5328705"/>
                </a:lnTo>
                <a:lnTo>
                  <a:pt x="3109151" y="5317446"/>
                </a:lnTo>
                <a:lnTo>
                  <a:pt x="3152781" y="5311816"/>
                </a:lnTo>
                <a:lnTo>
                  <a:pt x="3199227" y="5311816"/>
                </a:lnTo>
                <a:lnTo>
                  <a:pt x="3247080" y="5314631"/>
                </a:lnTo>
                <a:lnTo>
                  <a:pt x="3294933" y="5320260"/>
                </a:lnTo>
                <a:lnTo>
                  <a:pt x="3342787" y="5327298"/>
                </a:lnTo>
                <a:lnTo>
                  <a:pt x="3390640" y="5332927"/>
                </a:lnTo>
                <a:lnTo>
                  <a:pt x="3438493" y="5337150"/>
                </a:lnTo>
                <a:lnTo>
                  <a:pt x="3483531" y="5335742"/>
                </a:lnTo>
                <a:lnTo>
                  <a:pt x="3527162" y="5330113"/>
                </a:lnTo>
                <a:lnTo>
                  <a:pt x="3569385" y="5317446"/>
                </a:lnTo>
                <a:lnTo>
                  <a:pt x="3604572" y="5299149"/>
                </a:lnTo>
                <a:lnTo>
                  <a:pt x="3638350" y="5275222"/>
                </a:lnTo>
                <a:lnTo>
                  <a:pt x="3667907" y="5247073"/>
                </a:lnTo>
                <a:lnTo>
                  <a:pt x="3697463" y="5214702"/>
                </a:lnTo>
                <a:lnTo>
                  <a:pt x="3724204" y="5180923"/>
                </a:lnTo>
                <a:lnTo>
                  <a:pt x="3750946" y="5145737"/>
                </a:lnTo>
                <a:lnTo>
                  <a:pt x="3777687" y="5110551"/>
                </a:lnTo>
                <a:lnTo>
                  <a:pt x="3804429" y="5076772"/>
                </a:lnTo>
                <a:lnTo>
                  <a:pt x="3832578" y="5044401"/>
                </a:lnTo>
                <a:lnTo>
                  <a:pt x="3864949" y="5016252"/>
                </a:lnTo>
                <a:lnTo>
                  <a:pt x="3895913" y="4990918"/>
                </a:lnTo>
                <a:lnTo>
                  <a:pt x="3931099" y="4971214"/>
                </a:lnTo>
                <a:lnTo>
                  <a:pt x="3969100" y="4954324"/>
                </a:lnTo>
                <a:lnTo>
                  <a:pt x="4009916" y="4940250"/>
                </a:lnTo>
                <a:lnTo>
                  <a:pt x="4052139" y="4927583"/>
                </a:lnTo>
                <a:lnTo>
                  <a:pt x="4094363" y="4916323"/>
                </a:lnTo>
                <a:lnTo>
                  <a:pt x="4137993" y="4905064"/>
                </a:lnTo>
                <a:lnTo>
                  <a:pt x="4178809" y="4892397"/>
                </a:lnTo>
                <a:lnTo>
                  <a:pt x="4219625" y="4878322"/>
                </a:lnTo>
                <a:lnTo>
                  <a:pt x="4257626" y="4861433"/>
                </a:lnTo>
                <a:lnTo>
                  <a:pt x="4291405" y="4840321"/>
                </a:lnTo>
                <a:lnTo>
                  <a:pt x="4322369" y="4814987"/>
                </a:lnTo>
                <a:lnTo>
                  <a:pt x="4347703" y="4784024"/>
                </a:lnTo>
                <a:lnTo>
                  <a:pt x="4368815" y="4750245"/>
                </a:lnTo>
                <a:lnTo>
                  <a:pt x="4385704" y="4712244"/>
                </a:lnTo>
                <a:lnTo>
                  <a:pt x="4399778" y="4671428"/>
                </a:lnTo>
                <a:lnTo>
                  <a:pt x="4412445" y="4630612"/>
                </a:lnTo>
                <a:lnTo>
                  <a:pt x="4423705" y="4586981"/>
                </a:lnTo>
                <a:lnTo>
                  <a:pt x="4434964" y="4544758"/>
                </a:lnTo>
                <a:lnTo>
                  <a:pt x="4447632" y="4502534"/>
                </a:lnTo>
                <a:lnTo>
                  <a:pt x="4461706" y="4461718"/>
                </a:lnTo>
                <a:lnTo>
                  <a:pt x="4478595" y="4423717"/>
                </a:lnTo>
                <a:lnTo>
                  <a:pt x="4498300" y="4388531"/>
                </a:lnTo>
                <a:lnTo>
                  <a:pt x="4523634" y="4357567"/>
                </a:lnTo>
                <a:lnTo>
                  <a:pt x="4551782" y="4325196"/>
                </a:lnTo>
                <a:lnTo>
                  <a:pt x="4584154" y="4297047"/>
                </a:lnTo>
                <a:lnTo>
                  <a:pt x="4617933" y="4270306"/>
                </a:lnTo>
                <a:lnTo>
                  <a:pt x="4654526" y="4243564"/>
                </a:lnTo>
                <a:lnTo>
                  <a:pt x="4689712" y="4216823"/>
                </a:lnTo>
                <a:lnTo>
                  <a:pt x="4723491" y="4190081"/>
                </a:lnTo>
                <a:lnTo>
                  <a:pt x="4755862" y="4160525"/>
                </a:lnTo>
                <a:lnTo>
                  <a:pt x="4784011" y="4130969"/>
                </a:lnTo>
                <a:lnTo>
                  <a:pt x="4807938" y="4097190"/>
                </a:lnTo>
                <a:lnTo>
                  <a:pt x="4826235" y="4062004"/>
                </a:lnTo>
                <a:lnTo>
                  <a:pt x="4838902" y="4019781"/>
                </a:lnTo>
                <a:lnTo>
                  <a:pt x="4844531" y="3976150"/>
                </a:lnTo>
                <a:lnTo>
                  <a:pt x="4845939" y="3931111"/>
                </a:lnTo>
                <a:lnTo>
                  <a:pt x="4841716" y="3883258"/>
                </a:lnTo>
                <a:lnTo>
                  <a:pt x="4836087" y="3835405"/>
                </a:lnTo>
                <a:lnTo>
                  <a:pt x="4829049" y="3787552"/>
                </a:lnTo>
                <a:lnTo>
                  <a:pt x="4823420" y="3739699"/>
                </a:lnTo>
                <a:lnTo>
                  <a:pt x="4820605" y="3691846"/>
                </a:lnTo>
                <a:lnTo>
                  <a:pt x="4820605" y="3645400"/>
                </a:lnTo>
                <a:lnTo>
                  <a:pt x="4826235" y="3601769"/>
                </a:lnTo>
                <a:lnTo>
                  <a:pt x="4837494" y="3558138"/>
                </a:lnTo>
                <a:lnTo>
                  <a:pt x="4854383" y="3517322"/>
                </a:lnTo>
                <a:lnTo>
                  <a:pt x="4876903" y="3475099"/>
                </a:lnTo>
                <a:lnTo>
                  <a:pt x="4899422" y="3432876"/>
                </a:lnTo>
                <a:lnTo>
                  <a:pt x="4924756" y="3390652"/>
                </a:lnTo>
                <a:lnTo>
                  <a:pt x="4948682" y="3349836"/>
                </a:lnTo>
                <a:lnTo>
                  <a:pt x="4969794" y="3306206"/>
                </a:lnTo>
                <a:lnTo>
                  <a:pt x="4986683" y="3263982"/>
                </a:lnTo>
                <a:lnTo>
                  <a:pt x="4997943" y="3220351"/>
                </a:lnTo>
                <a:lnTo>
                  <a:pt x="5002165" y="3175313"/>
                </a:lnTo>
                <a:lnTo>
                  <a:pt x="4997943" y="3130275"/>
                </a:lnTo>
                <a:lnTo>
                  <a:pt x="4986683" y="3086644"/>
                </a:lnTo>
                <a:lnTo>
                  <a:pt x="4969794" y="3044421"/>
                </a:lnTo>
                <a:lnTo>
                  <a:pt x="4948682" y="3000790"/>
                </a:lnTo>
                <a:lnTo>
                  <a:pt x="4924756" y="2959974"/>
                </a:lnTo>
                <a:lnTo>
                  <a:pt x="4899422" y="2917751"/>
                </a:lnTo>
                <a:lnTo>
                  <a:pt x="4876903" y="2875527"/>
                </a:lnTo>
                <a:lnTo>
                  <a:pt x="4854383" y="2833304"/>
                </a:lnTo>
                <a:lnTo>
                  <a:pt x="4837494" y="2792488"/>
                </a:lnTo>
                <a:lnTo>
                  <a:pt x="4826235" y="2748857"/>
                </a:lnTo>
                <a:lnTo>
                  <a:pt x="4820605" y="2705226"/>
                </a:lnTo>
                <a:lnTo>
                  <a:pt x="4820605" y="2658781"/>
                </a:lnTo>
                <a:lnTo>
                  <a:pt x="4823420" y="2610927"/>
                </a:lnTo>
                <a:lnTo>
                  <a:pt x="4829049" y="2563074"/>
                </a:lnTo>
                <a:lnTo>
                  <a:pt x="4836087" y="2515221"/>
                </a:lnTo>
                <a:lnTo>
                  <a:pt x="4841716" y="2467368"/>
                </a:lnTo>
                <a:lnTo>
                  <a:pt x="4845939" y="2419515"/>
                </a:lnTo>
                <a:lnTo>
                  <a:pt x="4844531" y="2374477"/>
                </a:lnTo>
                <a:lnTo>
                  <a:pt x="4838902" y="2330846"/>
                </a:lnTo>
                <a:lnTo>
                  <a:pt x="4826235" y="2288622"/>
                </a:lnTo>
                <a:lnTo>
                  <a:pt x="4807938" y="2253436"/>
                </a:lnTo>
                <a:lnTo>
                  <a:pt x="4784011" y="2219658"/>
                </a:lnTo>
                <a:lnTo>
                  <a:pt x="4755862" y="2190101"/>
                </a:lnTo>
                <a:lnTo>
                  <a:pt x="4723491" y="2160545"/>
                </a:lnTo>
                <a:lnTo>
                  <a:pt x="4689712" y="2133803"/>
                </a:lnTo>
                <a:lnTo>
                  <a:pt x="4654526" y="2107062"/>
                </a:lnTo>
                <a:lnTo>
                  <a:pt x="4617933" y="2080320"/>
                </a:lnTo>
                <a:lnTo>
                  <a:pt x="4584154" y="2053579"/>
                </a:lnTo>
                <a:lnTo>
                  <a:pt x="4551782" y="2025430"/>
                </a:lnTo>
                <a:lnTo>
                  <a:pt x="4523634" y="1993059"/>
                </a:lnTo>
                <a:lnTo>
                  <a:pt x="4498300" y="1962095"/>
                </a:lnTo>
                <a:lnTo>
                  <a:pt x="4478595" y="1926909"/>
                </a:lnTo>
                <a:lnTo>
                  <a:pt x="4461706" y="1888908"/>
                </a:lnTo>
                <a:lnTo>
                  <a:pt x="4447632" y="1848092"/>
                </a:lnTo>
                <a:lnTo>
                  <a:pt x="4434964" y="1805868"/>
                </a:lnTo>
                <a:lnTo>
                  <a:pt x="4423705" y="1763645"/>
                </a:lnTo>
                <a:lnTo>
                  <a:pt x="4412445" y="1720014"/>
                </a:lnTo>
                <a:lnTo>
                  <a:pt x="4399778" y="1679198"/>
                </a:lnTo>
                <a:lnTo>
                  <a:pt x="4385704" y="1638382"/>
                </a:lnTo>
                <a:lnTo>
                  <a:pt x="4368815" y="1600381"/>
                </a:lnTo>
                <a:lnTo>
                  <a:pt x="4347703" y="1566603"/>
                </a:lnTo>
                <a:lnTo>
                  <a:pt x="4322369" y="1535639"/>
                </a:lnTo>
                <a:lnTo>
                  <a:pt x="4291405" y="1510305"/>
                </a:lnTo>
                <a:lnTo>
                  <a:pt x="4257626" y="1489193"/>
                </a:lnTo>
                <a:lnTo>
                  <a:pt x="4219625" y="1472304"/>
                </a:lnTo>
                <a:lnTo>
                  <a:pt x="4178809" y="1458229"/>
                </a:lnTo>
                <a:lnTo>
                  <a:pt x="4137993" y="1445562"/>
                </a:lnTo>
                <a:lnTo>
                  <a:pt x="4094363" y="1434303"/>
                </a:lnTo>
                <a:lnTo>
                  <a:pt x="4052139" y="1423043"/>
                </a:lnTo>
                <a:lnTo>
                  <a:pt x="4009916" y="1410376"/>
                </a:lnTo>
                <a:lnTo>
                  <a:pt x="3969100" y="1396302"/>
                </a:lnTo>
                <a:lnTo>
                  <a:pt x="3931099" y="1379412"/>
                </a:lnTo>
                <a:lnTo>
                  <a:pt x="3895913" y="1359708"/>
                </a:lnTo>
                <a:lnTo>
                  <a:pt x="3864949" y="1334374"/>
                </a:lnTo>
                <a:lnTo>
                  <a:pt x="3832578" y="1306225"/>
                </a:lnTo>
                <a:lnTo>
                  <a:pt x="3804429" y="1273854"/>
                </a:lnTo>
                <a:lnTo>
                  <a:pt x="3777687" y="1240075"/>
                </a:lnTo>
                <a:lnTo>
                  <a:pt x="3750946" y="1204889"/>
                </a:lnTo>
                <a:lnTo>
                  <a:pt x="3724204" y="1169703"/>
                </a:lnTo>
                <a:lnTo>
                  <a:pt x="3697463" y="1135924"/>
                </a:lnTo>
                <a:lnTo>
                  <a:pt x="3667907" y="1103553"/>
                </a:lnTo>
                <a:lnTo>
                  <a:pt x="3638350" y="1075404"/>
                </a:lnTo>
                <a:lnTo>
                  <a:pt x="3604572" y="1051478"/>
                </a:lnTo>
                <a:lnTo>
                  <a:pt x="3569385" y="1033181"/>
                </a:lnTo>
                <a:lnTo>
                  <a:pt x="3527162" y="1020514"/>
                </a:lnTo>
                <a:lnTo>
                  <a:pt x="3483531" y="1014884"/>
                </a:lnTo>
                <a:lnTo>
                  <a:pt x="3438493" y="1013477"/>
                </a:lnTo>
                <a:lnTo>
                  <a:pt x="3390640" y="1017699"/>
                </a:lnTo>
                <a:lnTo>
                  <a:pt x="3342787" y="1023329"/>
                </a:lnTo>
                <a:lnTo>
                  <a:pt x="3294933" y="1030366"/>
                </a:lnTo>
                <a:lnTo>
                  <a:pt x="3247080" y="1035996"/>
                </a:lnTo>
                <a:lnTo>
                  <a:pt x="3199227" y="1038811"/>
                </a:lnTo>
                <a:lnTo>
                  <a:pt x="3152781" y="1038811"/>
                </a:lnTo>
                <a:lnTo>
                  <a:pt x="3109151" y="1033181"/>
                </a:lnTo>
                <a:lnTo>
                  <a:pt x="3064112" y="1021921"/>
                </a:lnTo>
                <a:lnTo>
                  <a:pt x="3023296" y="1005032"/>
                </a:lnTo>
                <a:lnTo>
                  <a:pt x="2981073" y="982513"/>
                </a:lnTo>
                <a:lnTo>
                  <a:pt x="2938850" y="959994"/>
                </a:lnTo>
                <a:lnTo>
                  <a:pt x="2896626" y="934660"/>
                </a:lnTo>
                <a:lnTo>
                  <a:pt x="2855810" y="910733"/>
                </a:lnTo>
                <a:lnTo>
                  <a:pt x="2812180" y="889621"/>
                </a:lnTo>
                <a:lnTo>
                  <a:pt x="2769956" y="872732"/>
                </a:lnTo>
                <a:lnTo>
                  <a:pt x="2726325" y="861472"/>
                </a:lnTo>
                <a:lnTo>
                  <a:pt x="2681287" y="857250"/>
                </a:lnTo>
                <a:close/>
              </a:path>
            </a:pathLst>
          </a:custGeom>
          <a:solidFill>
            <a:schemeClr val="tx2"/>
          </a:solidFill>
          <a:ln w="101600">
            <a:noFill/>
            <a:prstDash val="solid"/>
            <a:round/>
            <a:headEnd/>
            <a:tailEnd/>
          </a:ln>
        </p:spPr>
      </p:sp>
      <p:sp>
        <p:nvSpPr>
          <p:cNvPr id="37" name="Rectangle 36">
            <a:extLst>
              <a:ext uri="{FF2B5EF4-FFF2-40B4-BE49-F238E27FC236}">
                <a16:creationId xmlns:a16="http://schemas.microsoft.com/office/drawing/2014/main" id="{B64D456C-6C52-4F06-8FCD-0969F4BF94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362574" y="0"/>
            <a:ext cx="76202" cy="6858000"/>
          </a:xfrm>
          <a:prstGeom prst="rect">
            <a:avLst/>
          </a:prstGeom>
          <a:solidFill>
            <a:schemeClr val="bg2"/>
          </a:solidFill>
          <a:ln w="0">
            <a:noFill/>
            <a:prstDash val="solid"/>
            <a:round/>
            <a:headEnd/>
            <a:tailEnd/>
          </a:ln>
        </p:spPr>
        <p:txBody>
          <a:bodyPr rtlCol="0" anchor="ctr"/>
          <a:lstStyle/>
          <a:p>
            <a:pPr algn="ctr"/>
            <a:endParaRPr lang="en-US"/>
          </a:p>
        </p:txBody>
      </p:sp>
    </p:spTree>
    <p:extLst>
      <p:ext uri="{BB962C8B-B14F-4D97-AF65-F5344CB8AC3E}">
        <p14:creationId xmlns:p14="http://schemas.microsoft.com/office/powerpoint/2010/main" val="471195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61A65-8A8F-254B-BF95-13413B7C2B98}"/>
              </a:ext>
            </a:extLst>
          </p:cNvPr>
          <p:cNvSpPr>
            <a:spLocks noGrp="1"/>
          </p:cNvSpPr>
          <p:nvPr>
            <p:ph type="title"/>
          </p:nvPr>
        </p:nvSpPr>
        <p:spPr/>
        <p:txBody>
          <a:bodyPr/>
          <a:lstStyle/>
          <a:p>
            <a:r>
              <a:rPr lang="en-US" dirty="0"/>
              <a:t>Budget</a:t>
            </a:r>
          </a:p>
        </p:txBody>
      </p:sp>
      <p:pic>
        <p:nvPicPr>
          <p:cNvPr id="4" name="Picture 3">
            <a:extLst>
              <a:ext uri="{FF2B5EF4-FFF2-40B4-BE49-F238E27FC236}">
                <a16:creationId xmlns:a16="http://schemas.microsoft.com/office/drawing/2014/main" id="{083AE443-6C75-6830-6544-056A1A85A755}"/>
              </a:ext>
            </a:extLst>
          </p:cNvPr>
          <p:cNvPicPr>
            <a:picLocks noChangeAspect="1"/>
          </p:cNvPicPr>
          <p:nvPr/>
        </p:nvPicPr>
        <p:blipFill>
          <a:blip r:embed="rId2"/>
          <a:stretch>
            <a:fillRect/>
          </a:stretch>
        </p:blipFill>
        <p:spPr>
          <a:xfrm>
            <a:off x="6160185" y="0"/>
            <a:ext cx="5438124" cy="6858000"/>
          </a:xfrm>
          <a:prstGeom prst="rect">
            <a:avLst/>
          </a:prstGeom>
        </p:spPr>
      </p:pic>
    </p:spTree>
    <p:extLst>
      <p:ext uri="{BB962C8B-B14F-4D97-AF65-F5344CB8AC3E}">
        <p14:creationId xmlns:p14="http://schemas.microsoft.com/office/powerpoint/2010/main" val="9319086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61A65-8A8F-254B-BF95-13413B7C2B98}"/>
              </a:ext>
            </a:extLst>
          </p:cNvPr>
          <p:cNvSpPr>
            <a:spLocks noGrp="1"/>
          </p:cNvSpPr>
          <p:nvPr>
            <p:ph type="title"/>
          </p:nvPr>
        </p:nvSpPr>
        <p:spPr/>
        <p:txBody>
          <a:bodyPr/>
          <a:lstStyle/>
          <a:p>
            <a:r>
              <a:rPr lang="en-US" dirty="0"/>
              <a:t>OMS PTO BOARD - </a:t>
            </a:r>
          </a:p>
        </p:txBody>
      </p:sp>
      <p:sp>
        <p:nvSpPr>
          <p:cNvPr id="3" name="Rectangle 2">
            <a:extLst>
              <a:ext uri="{FF2B5EF4-FFF2-40B4-BE49-F238E27FC236}">
                <a16:creationId xmlns:a16="http://schemas.microsoft.com/office/drawing/2014/main" id="{DDD57346-EC57-2948-A65B-08F090EC35AC}"/>
              </a:ext>
            </a:extLst>
          </p:cNvPr>
          <p:cNvSpPr/>
          <p:nvPr/>
        </p:nvSpPr>
        <p:spPr>
          <a:xfrm>
            <a:off x="6407474" y="269695"/>
            <a:ext cx="5085933" cy="11952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Volunteer</a:t>
            </a:r>
          </a:p>
          <a:p>
            <a:pPr algn="ctr"/>
            <a:r>
              <a:rPr lang="en-US" sz="1600" dirty="0"/>
              <a:t>The Board Should be representative of each student and faculty</a:t>
            </a:r>
          </a:p>
        </p:txBody>
      </p:sp>
      <p:sp>
        <p:nvSpPr>
          <p:cNvPr id="15" name="TextBox 14">
            <a:extLst>
              <a:ext uri="{FF2B5EF4-FFF2-40B4-BE49-F238E27FC236}">
                <a16:creationId xmlns:a16="http://schemas.microsoft.com/office/drawing/2014/main" id="{88856ECD-3C4D-E64A-B7CF-0FBEBB0164AA}"/>
              </a:ext>
            </a:extLst>
          </p:cNvPr>
          <p:cNvSpPr txBox="1"/>
          <p:nvPr/>
        </p:nvSpPr>
        <p:spPr>
          <a:xfrm>
            <a:off x="1330623" y="1129322"/>
            <a:ext cx="4676384" cy="5632311"/>
          </a:xfrm>
          <a:prstGeom prst="rect">
            <a:avLst/>
          </a:prstGeom>
          <a:noFill/>
        </p:spPr>
        <p:txBody>
          <a:bodyPr wrap="square" rtlCol="0">
            <a:spAutoFit/>
          </a:bodyPr>
          <a:lstStyle/>
          <a:p>
            <a:r>
              <a:rPr lang="en-US" dirty="0">
                <a:solidFill>
                  <a:schemeClr val="bg2">
                    <a:lumMod val="50000"/>
                  </a:schemeClr>
                </a:solidFill>
              </a:rPr>
              <a:t>Teacher Representatives and Ensure Board Members represent each grade level. </a:t>
            </a:r>
          </a:p>
          <a:p>
            <a:endParaRPr lang="en-US" dirty="0">
              <a:solidFill>
                <a:schemeClr val="bg2">
                  <a:lumMod val="50000"/>
                </a:schemeClr>
              </a:solidFill>
            </a:endParaRPr>
          </a:p>
          <a:p>
            <a:r>
              <a:rPr lang="en-US" dirty="0">
                <a:solidFill>
                  <a:schemeClr val="bg2">
                    <a:lumMod val="50000"/>
                  </a:schemeClr>
                </a:solidFill>
              </a:rPr>
              <a:t>Extend Volunteer and Leadership to more parents</a:t>
            </a:r>
          </a:p>
          <a:p>
            <a:endParaRPr lang="en-US" dirty="0"/>
          </a:p>
          <a:p>
            <a:r>
              <a:rPr lang="en-US" dirty="0"/>
              <a:t>Create a more structured PTO Environment</a:t>
            </a:r>
          </a:p>
          <a:p>
            <a:pPr marL="285750" indent="-285750">
              <a:buFont typeface="Arial" panose="020B0604020202020204" pitchFamily="34" charset="0"/>
              <a:buChar char="•"/>
            </a:pPr>
            <a:r>
              <a:rPr lang="en-US" dirty="0"/>
              <a:t>Continue Monthly Meetings (Web-ex or in Person) at a time that works for all</a:t>
            </a:r>
          </a:p>
          <a:p>
            <a:pPr marL="285750" indent="-285750">
              <a:buFont typeface="Arial" panose="020B0604020202020204" pitchFamily="34" charset="0"/>
              <a:buChar char="•"/>
            </a:pPr>
            <a:r>
              <a:rPr lang="en-US" dirty="0"/>
              <a:t>Add more parents and teachers/staff to the board meetings</a:t>
            </a:r>
          </a:p>
          <a:p>
            <a:pPr marL="285750" indent="-285750">
              <a:buFont typeface="Arial" panose="020B0604020202020204" pitchFamily="34" charset="0"/>
              <a:buChar char="•"/>
            </a:pPr>
            <a:r>
              <a:rPr lang="en-US" dirty="0"/>
              <a:t>Facilitate 2 Fall and 1 Spring Parent Coffees in person and on-line</a:t>
            </a:r>
          </a:p>
          <a:p>
            <a:endParaRPr lang="en-US" dirty="0"/>
          </a:p>
          <a:p>
            <a:r>
              <a:rPr lang="en-US" dirty="0"/>
              <a:t>Communication:</a:t>
            </a:r>
          </a:p>
          <a:p>
            <a:pPr marL="285750" indent="-285750">
              <a:buFont typeface="Arial" panose="020B0604020202020204" pitchFamily="34" charset="0"/>
              <a:buChar char="•"/>
            </a:pPr>
            <a:r>
              <a:rPr lang="en-US" dirty="0"/>
              <a:t>Grow Email Subscription for PTO</a:t>
            </a:r>
          </a:p>
          <a:p>
            <a:pPr marL="285750" indent="-285750">
              <a:buFont typeface="Arial" panose="020B0604020202020204" pitchFamily="34" charset="0"/>
              <a:buChar char="•"/>
            </a:pPr>
            <a:r>
              <a:rPr lang="en-US" dirty="0"/>
              <a:t>Monthly communications that are consistent (1</a:t>
            </a:r>
            <a:r>
              <a:rPr lang="en-US" baseline="30000" dirty="0"/>
              <a:t>st</a:t>
            </a:r>
            <a:r>
              <a:rPr lang="en-US" dirty="0"/>
              <a:t> Thursday of the month)</a:t>
            </a:r>
          </a:p>
          <a:p>
            <a:pPr marL="285750" indent="-285750">
              <a:buFont typeface="Arial" panose="020B0604020202020204" pitchFamily="34" charset="0"/>
              <a:buChar char="•"/>
            </a:pPr>
            <a:r>
              <a:rPr lang="en-US" dirty="0"/>
              <a:t>Send home PTO Newsletters for big Events</a:t>
            </a:r>
          </a:p>
          <a:p>
            <a:pPr marL="285750" indent="-285750">
              <a:buFont typeface="Arial" panose="020B0604020202020204" pitchFamily="34" charset="0"/>
              <a:buChar char="•"/>
            </a:pPr>
            <a:r>
              <a:rPr lang="en-US" dirty="0"/>
              <a:t>Continue Website (share with students)</a:t>
            </a:r>
          </a:p>
        </p:txBody>
      </p:sp>
      <p:sp>
        <p:nvSpPr>
          <p:cNvPr id="16" name="TextBox 15">
            <a:extLst>
              <a:ext uri="{FF2B5EF4-FFF2-40B4-BE49-F238E27FC236}">
                <a16:creationId xmlns:a16="http://schemas.microsoft.com/office/drawing/2014/main" id="{F536A4BD-63FE-BC48-AA23-67A829B374D0}"/>
              </a:ext>
            </a:extLst>
          </p:cNvPr>
          <p:cNvSpPr txBox="1"/>
          <p:nvPr/>
        </p:nvSpPr>
        <p:spPr>
          <a:xfrm>
            <a:off x="6468225" y="1987207"/>
            <a:ext cx="4748348" cy="3693319"/>
          </a:xfrm>
          <a:prstGeom prst="rect">
            <a:avLst/>
          </a:prstGeom>
          <a:noFill/>
        </p:spPr>
        <p:txBody>
          <a:bodyPr wrap="square" rtlCol="0">
            <a:spAutoFit/>
          </a:bodyPr>
          <a:lstStyle/>
          <a:p>
            <a:r>
              <a:rPr lang="en-US" dirty="0"/>
              <a:t>Additional ideas to explore</a:t>
            </a:r>
          </a:p>
          <a:p>
            <a:endParaRPr lang="en-US" dirty="0"/>
          </a:p>
          <a:p>
            <a:pPr marL="285750" indent="-285750">
              <a:buFont typeface="Arial" panose="020B0604020202020204" pitchFamily="34" charset="0"/>
              <a:buChar char="•"/>
            </a:pPr>
            <a:r>
              <a:rPr lang="en-US" dirty="0"/>
              <a:t>Spirit Spy Program</a:t>
            </a:r>
          </a:p>
          <a:p>
            <a:pPr marL="285750" indent="-285750">
              <a:buFont typeface="Arial" panose="020B0604020202020204" pitchFamily="34" charset="0"/>
              <a:buChar char="•"/>
            </a:pPr>
            <a:r>
              <a:rPr lang="en-US" dirty="0"/>
              <a:t>Kindness Initiative expand beyond Giving Tree</a:t>
            </a:r>
          </a:p>
          <a:p>
            <a:pPr marL="285750" indent="-285750">
              <a:buFont typeface="Arial" panose="020B0604020202020204" pitchFamily="34" charset="0"/>
              <a:buChar char="•"/>
            </a:pPr>
            <a:r>
              <a:rPr lang="en-US" dirty="0"/>
              <a:t>Banners inside school PTO can fund</a:t>
            </a:r>
          </a:p>
          <a:p>
            <a:pPr marL="285750" indent="-285750">
              <a:buFont typeface="Arial" panose="020B0604020202020204" pitchFamily="34" charset="0"/>
              <a:buChar char="•"/>
            </a:pPr>
            <a:r>
              <a:rPr lang="en-US" dirty="0"/>
              <a:t>Celebrations that promote and foster positive experiences funded by PTO</a:t>
            </a:r>
          </a:p>
          <a:p>
            <a:pPr marL="285750" indent="-285750">
              <a:buFont typeface="Arial" panose="020B0604020202020204" pitchFamily="34" charset="0"/>
              <a:buChar char="•"/>
            </a:pPr>
            <a:r>
              <a:rPr lang="en-US" dirty="0"/>
              <a:t>More awards provided to students (prizes funded by PTO)</a:t>
            </a:r>
          </a:p>
          <a:p>
            <a:pPr marL="285750" indent="-285750">
              <a:buFont typeface="Arial" panose="020B0604020202020204" pitchFamily="34" charset="0"/>
              <a:buChar char="•"/>
            </a:pPr>
            <a:r>
              <a:rPr lang="en-US" dirty="0"/>
              <a:t>Enrichment opportunities that Parents can volunteer and PTO can fund (beyond CCPS programs)</a:t>
            </a:r>
          </a:p>
          <a:p>
            <a:endParaRPr lang="en-US" dirty="0"/>
          </a:p>
        </p:txBody>
      </p:sp>
    </p:spTree>
    <p:extLst>
      <p:ext uri="{BB962C8B-B14F-4D97-AF65-F5344CB8AC3E}">
        <p14:creationId xmlns:p14="http://schemas.microsoft.com/office/powerpoint/2010/main" val="9793139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61A65-8A8F-254B-BF95-13413B7C2B98}"/>
              </a:ext>
            </a:extLst>
          </p:cNvPr>
          <p:cNvSpPr>
            <a:spLocks noGrp="1"/>
          </p:cNvSpPr>
          <p:nvPr>
            <p:ph type="title"/>
          </p:nvPr>
        </p:nvSpPr>
        <p:spPr/>
        <p:txBody>
          <a:bodyPr/>
          <a:lstStyle/>
          <a:p>
            <a:r>
              <a:rPr lang="en-US" dirty="0"/>
              <a:t>PTO ROLES</a:t>
            </a:r>
          </a:p>
        </p:txBody>
      </p:sp>
      <p:graphicFrame>
        <p:nvGraphicFramePr>
          <p:cNvPr id="7" name="Diagram 6">
            <a:extLst>
              <a:ext uri="{FF2B5EF4-FFF2-40B4-BE49-F238E27FC236}">
                <a16:creationId xmlns:a16="http://schemas.microsoft.com/office/drawing/2014/main" id="{3368436F-1499-F040-830F-698C21C240FE}"/>
              </a:ext>
            </a:extLst>
          </p:cNvPr>
          <p:cNvGraphicFramePr/>
          <p:nvPr/>
        </p:nvGraphicFramePr>
        <p:xfrm>
          <a:off x="249921" y="1655264"/>
          <a:ext cx="6384485" cy="43362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F2BEE311-E679-7242-BF4C-E4846953B633}"/>
              </a:ext>
            </a:extLst>
          </p:cNvPr>
          <p:cNvSpPr txBox="1"/>
          <p:nvPr/>
        </p:nvSpPr>
        <p:spPr>
          <a:xfrm>
            <a:off x="1614290" y="1128451"/>
            <a:ext cx="3544135" cy="369332"/>
          </a:xfrm>
          <a:prstGeom prst="rect">
            <a:avLst/>
          </a:prstGeom>
          <a:noFill/>
        </p:spPr>
        <p:txBody>
          <a:bodyPr wrap="square" rtlCol="0">
            <a:spAutoFit/>
          </a:bodyPr>
          <a:lstStyle/>
          <a:p>
            <a:pPr algn="ctr"/>
            <a:r>
              <a:rPr lang="en-US" dirty="0">
                <a:solidFill>
                  <a:schemeClr val="accent1">
                    <a:lumMod val="50000"/>
                  </a:schemeClr>
                </a:solidFill>
              </a:rPr>
              <a:t>PTO Board (Voting Rights)</a:t>
            </a:r>
          </a:p>
        </p:txBody>
      </p:sp>
      <p:graphicFrame>
        <p:nvGraphicFramePr>
          <p:cNvPr id="9" name="Diagram 8">
            <a:extLst>
              <a:ext uri="{FF2B5EF4-FFF2-40B4-BE49-F238E27FC236}">
                <a16:creationId xmlns:a16="http://schemas.microsoft.com/office/drawing/2014/main" id="{1BAB7F9A-0DE1-B94D-934D-1847DF55F811}"/>
              </a:ext>
            </a:extLst>
          </p:cNvPr>
          <p:cNvGraphicFramePr/>
          <p:nvPr>
            <p:extLst>
              <p:ext uri="{D42A27DB-BD31-4B8C-83A1-F6EECF244321}">
                <p14:modId xmlns:p14="http://schemas.microsoft.com/office/powerpoint/2010/main" val="3218282425"/>
              </p:ext>
            </p:extLst>
          </p:nvPr>
        </p:nvGraphicFramePr>
        <p:xfrm>
          <a:off x="5521036" y="1501752"/>
          <a:ext cx="6492979" cy="448974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0" name="TextBox 9">
            <a:extLst>
              <a:ext uri="{FF2B5EF4-FFF2-40B4-BE49-F238E27FC236}">
                <a16:creationId xmlns:a16="http://schemas.microsoft.com/office/drawing/2014/main" id="{DF6A259B-34FB-B14F-8D02-D1503EB53E41}"/>
              </a:ext>
            </a:extLst>
          </p:cNvPr>
          <p:cNvSpPr txBox="1"/>
          <p:nvPr/>
        </p:nvSpPr>
        <p:spPr>
          <a:xfrm>
            <a:off x="6167783" y="1099049"/>
            <a:ext cx="4720541" cy="369332"/>
          </a:xfrm>
          <a:prstGeom prst="rect">
            <a:avLst/>
          </a:prstGeom>
          <a:noFill/>
        </p:spPr>
        <p:txBody>
          <a:bodyPr wrap="square" rtlCol="0">
            <a:spAutoFit/>
          </a:bodyPr>
          <a:lstStyle/>
          <a:p>
            <a:pPr algn="ctr"/>
            <a:r>
              <a:rPr lang="en-US" dirty="0">
                <a:solidFill>
                  <a:schemeClr val="accent1">
                    <a:lumMod val="50000"/>
                  </a:schemeClr>
                </a:solidFill>
              </a:rPr>
              <a:t>PTO Organization (Non-Voting Rights)</a:t>
            </a:r>
          </a:p>
        </p:txBody>
      </p:sp>
    </p:spTree>
    <p:extLst>
      <p:ext uri="{BB962C8B-B14F-4D97-AF65-F5344CB8AC3E}">
        <p14:creationId xmlns:p14="http://schemas.microsoft.com/office/powerpoint/2010/main" val="25612015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A7972-E791-E24E-8A98-6888DEED080D}"/>
              </a:ext>
            </a:extLst>
          </p:cNvPr>
          <p:cNvSpPr>
            <a:spLocks noGrp="1"/>
          </p:cNvSpPr>
          <p:nvPr>
            <p:ph type="title"/>
          </p:nvPr>
        </p:nvSpPr>
        <p:spPr/>
        <p:txBody>
          <a:bodyPr/>
          <a:lstStyle/>
          <a:p>
            <a:r>
              <a:rPr lang="en-US" dirty="0"/>
              <a:t>VOLUNTEER</a:t>
            </a:r>
          </a:p>
        </p:txBody>
      </p:sp>
      <p:sp>
        <p:nvSpPr>
          <p:cNvPr id="3" name="Content Placeholder 2">
            <a:extLst>
              <a:ext uri="{FF2B5EF4-FFF2-40B4-BE49-F238E27FC236}">
                <a16:creationId xmlns:a16="http://schemas.microsoft.com/office/drawing/2014/main" id="{CE932107-EC42-EF48-9696-0497BE0A0AE7}"/>
              </a:ext>
            </a:extLst>
          </p:cNvPr>
          <p:cNvSpPr>
            <a:spLocks noGrp="1"/>
          </p:cNvSpPr>
          <p:nvPr>
            <p:ph idx="1"/>
          </p:nvPr>
        </p:nvSpPr>
        <p:spPr>
          <a:xfrm>
            <a:off x="1331772" y="2170867"/>
            <a:ext cx="10261752" cy="730851"/>
          </a:xfrm>
        </p:spPr>
        <p:txBody>
          <a:bodyPr>
            <a:noAutofit/>
          </a:bodyPr>
          <a:lstStyle/>
          <a:p>
            <a:pPr marL="285750" indent="-285750">
              <a:buAutoNum type="arabicPeriod"/>
            </a:pPr>
            <a:r>
              <a:rPr lang="en-US" sz="1800" b="1" dirty="0"/>
              <a:t>Visit Website</a:t>
            </a:r>
            <a:r>
              <a:rPr lang="en-US" sz="1800" dirty="0"/>
              <a:t>: </a:t>
            </a:r>
            <a:r>
              <a:rPr lang="en-US" sz="1800" dirty="0">
                <a:hlinkClick r:id="rId2"/>
              </a:rPr>
              <a:t>https://www.collierschools.com/volunteer</a:t>
            </a:r>
            <a:endParaRPr lang="en-US" sz="1800" dirty="0"/>
          </a:p>
          <a:p>
            <a:pPr marL="285750" indent="-285750">
              <a:buAutoNum type="arabicPeriod"/>
            </a:pPr>
            <a:r>
              <a:rPr lang="en-US" sz="1800" b="1" dirty="0"/>
              <a:t>Review materials provided by school administration (Volunteer Training Meeting and Video)</a:t>
            </a:r>
          </a:p>
          <a:p>
            <a:pPr marL="285750" indent="-285750">
              <a:buAutoNum type="arabicPeriod"/>
            </a:pPr>
            <a:r>
              <a:rPr lang="en-US" sz="1800" b="1" dirty="0"/>
              <a:t>Send email to OMS to confirm steps 1 &amp; 2 (</a:t>
            </a:r>
            <a:r>
              <a:rPr lang="en-US" sz="1800" dirty="0"/>
              <a:t>see website</a:t>
            </a:r>
            <a:r>
              <a:rPr lang="en-US" sz="1800" b="1" dirty="0"/>
              <a:t>)</a:t>
            </a:r>
          </a:p>
        </p:txBody>
      </p:sp>
      <p:sp>
        <p:nvSpPr>
          <p:cNvPr id="4" name="Rectangle 3">
            <a:extLst>
              <a:ext uri="{FF2B5EF4-FFF2-40B4-BE49-F238E27FC236}">
                <a16:creationId xmlns:a16="http://schemas.microsoft.com/office/drawing/2014/main" id="{C17DBD0A-B552-DC46-ACD3-1F5781FBD8E4}"/>
              </a:ext>
            </a:extLst>
          </p:cNvPr>
          <p:cNvSpPr/>
          <p:nvPr/>
        </p:nvSpPr>
        <p:spPr>
          <a:xfrm>
            <a:off x="1331772" y="2107458"/>
            <a:ext cx="9968076" cy="1321542"/>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849B0482-AB15-8C4A-96B0-7C9341867E09}"/>
              </a:ext>
            </a:extLst>
          </p:cNvPr>
          <p:cNvSpPr txBox="1">
            <a:spLocks/>
          </p:cNvSpPr>
          <p:nvPr/>
        </p:nvSpPr>
        <p:spPr>
          <a:xfrm>
            <a:off x="1331772" y="4492464"/>
            <a:ext cx="10261752" cy="730851"/>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285750" indent="-285750">
              <a:buFont typeface="Arial" panose="020B0604020202020204" pitchFamily="34" charset="0"/>
              <a:buAutoNum type="arabicPeriod"/>
            </a:pPr>
            <a:r>
              <a:rPr lang="en-US" sz="1800" b="1" dirty="0"/>
              <a:t>Visit Website</a:t>
            </a:r>
            <a:r>
              <a:rPr lang="en-US" sz="1800" dirty="0"/>
              <a:t>: Sign Up Genius</a:t>
            </a:r>
          </a:p>
          <a:p>
            <a:pPr marL="285750" indent="-285750">
              <a:buFont typeface="Arial" panose="020B0604020202020204" pitchFamily="34" charset="0"/>
              <a:buAutoNum type="arabicPeriod"/>
            </a:pPr>
            <a:r>
              <a:rPr lang="en-US" sz="1800" b="1" dirty="0"/>
              <a:t>Search for opportunities using email: </a:t>
            </a:r>
            <a:r>
              <a:rPr lang="en-US" sz="1800" dirty="0" err="1"/>
              <a:t>oakridgemiddlepto@gmail.com</a:t>
            </a:r>
            <a:endParaRPr lang="en-US" sz="1800" dirty="0"/>
          </a:p>
          <a:p>
            <a:pPr marL="285750" indent="-285750">
              <a:buFont typeface="Arial" panose="020B0604020202020204" pitchFamily="34" charset="0"/>
              <a:buAutoNum type="arabicPeriod"/>
            </a:pPr>
            <a:r>
              <a:rPr lang="en-US" sz="1800" b="1" dirty="0"/>
              <a:t>Be in the know – </a:t>
            </a:r>
            <a:r>
              <a:rPr lang="en-US" sz="1800" dirty="0"/>
              <a:t>email, social media and website</a:t>
            </a:r>
          </a:p>
        </p:txBody>
      </p:sp>
      <p:sp>
        <p:nvSpPr>
          <p:cNvPr id="6" name="Rectangle 5">
            <a:extLst>
              <a:ext uri="{FF2B5EF4-FFF2-40B4-BE49-F238E27FC236}">
                <a16:creationId xmlns:a16="http://schemas.microsoft.com/office/drawing/2014/main" id="{2BF40FCE-E9DE-9343-9BC7-C40C1F27F77C}"/>
              </a:ext>
            </a:extLst>
          </p:cNvPr>
          <p:cNvSpPr/>
          <p:nvPr/>
        </p:nvSpPr>
        <p:spPr>
          <a:xfrm>
            <a:off x="1331772" y="4368429"/>
            <a:ext cx="9968076" cy="1321542"/>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7" name="TextBox 6">
            <a:extLst>
              <a:ext uri="{FF2B5EF4-FFF2-40B4-BE49-F238E27FC236}">
                <a16:creationId xmlns:a16="http://schemas.microsoft.com/office/drawing/2014/main" id="{F8EC457F-348B-D445-A038-0F4681A72BCF}"/>
              </a:ext>
            </a:extLst>
          </p:cNvPr>
          <p:cNvSpPr txBox="1"/>
          <p:nvPr/>
        </p:nvSpPr>
        <p:spPr>
          <a:xfrm>
            <a:off x="1381612" y="3816118"/>
            <a:ext cx="5019188" cy="369332"/>
          </a:xfrm>
          <a:prstGeom prst="rect">
            <a:avLst/>
          </a:prstGeom>
          <a:noFill/>
        </p:spPr>
        <p:txBody>
          <a:bodyPr wrap="square" rtlCol="0">
            <a:spAutoFit/>
          </a:bodyPr>
          <a:lstStyle/>
          <a:p>
            <a:r>
              <a:rPr lang="en-US" b="1" dirty="0">
                <a:solidFill>
                  <a:schemeClr val="bg2">
                    <a:lumMod val="50000"/>
                  </a:schemeClr>
                </a:solidFill>
              </a:rPr>
              <a:t>Search for PTO Volunteer Needs</a:t>
            </a:r>
          </a:p>
        </p:txBody>
      </p:sp>
      <p:sp>
        <p:nvSpPr>
          <p:cNvPr id="8" name="TextBox 7">
            <a:extLst>
              <a:ext uri="{FF2B5EF4-FFF2-40B4-BE49-F238E27FC236}">
                <a16:creationId xmlns:a16="http://schemas.microsoft.com/office/drawing/2014/main" id="{785D7368-6B87-424F-9361-C49588191516}"/>
              </a:ext>
            </a:extLst>
          </p:cNvPr>
          <p:cNvSpPr txBox="1"/>
          <p:nvPr/>
        </p:nvSpPr>
        <p:spPr>
          <a:xfrm>
            <a:off x="1381612" y="1619125"/>
            <a:ext cx="5019188" cy="369332"/>
          </a:xfrm>
          <a:prstGeom prst="rect">
            <a:avLst/>
          </a:prstGeom>
          <a:noFill/>
        </p:spPr>
        <p:txBody>
          <a:bodyPr wrap="square" rtlCol="0">
            <a:spAutoFit/>
          </a:bodyPr>
          <a:lstStyle/>
          <a:p>
            <a:r>
              <a:rPr lang="en-US" b="1" dirty="0">
                <a:solidFill>
                  <a:schemeClr val="bg2">
                    <a:lumMod val="50000"/>
                  </a:schemeClr>
                </a:solidFill>
              </a:rPr>
              <a:t>To Volunteer for School and PTO</a:t>
            </a:r>
          </a:p>
        </p:txBody>
      </p:sp>
    </p:spTree>
    <p:extLst>
      <p:ext uri="{BB962C8B-B14F-4D97-AF65-F5344CB8AC3E}">
        <p14:creationId xmlns:p14="http://schemas.microsoft.com/office/powerpoint/2010/main" val="3048142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10A4E0E-502E-444B-B37E-40557A2662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BA68F03-D88C-4F27-AD65-034133F1A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970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B4DB13C2-D61D-4A8D-B973-BE6546C7BE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55266"/>
            <a:ext cx="2313214" cy="5947468"/>
          </a:xfrm>
          <a:custGeom>
            <a:avLst/>
            <a:gdLst>
              <a:gd name="connsiteX0" fmla="*/ 162291 w 2313214"/>
              <a:gd name="connsiteY0" fmla="*/ 0 h 5947468"/>
              <a:gd name="connsiteX1" fmla="*/ 224243 w 2313214"/>
              <a:gd name="connsiteY1" fmla="*/ 1936 h 5947468"/>
              <a:gd name="connsiteX2" fmla="*/ 284260 w 2313214"/>
              <a:gd name="connsiteY2" fmla="*/ 9680 h 5947468"/>
              <a:gd name="connsiteX3" fmla="*/ 342341 w 2313214"/>
              <a:gd name="connsiteY3" fmla="*/ 27104 h 5947468"/>
              <a:gd name="connsiteX4" fmla="*/ 390742 w 2313214"/>
              <a:gd name="connsiteY4" fmla="*/ 52273 h 5947468"/>
              <a:gd name="connsiteX5" fmla="*/ 437206 w 2313214"/>
              <a:gd name="connsiteY5" fmla="*/ 85185 h 5947468"/>
              <a:gd name="connsiteX6" fmla="*/ 477863 w 2313214"/>
              <a:gd name="connsiteY6" fmla="*/ 123905 h 5947468"/>
              <a:gd name="connsiteX7" fmla="*/ 518519 w 2313214"/>
              <a:gd name="connsiteY7" fmla="*/ 168434 h 5947468"/>
              <a:gd name="connsiteX8" fmla="*/ 555304 w 2313214"/>
              <a:gd name="connsiteY8" fmla="*/ 214899 h 5947468"/>
              <a:gd name="connsiteX9" fmla="*/ 592088 w 2313214"/>
              <a:gd name="connsiteY9" fmla="*/ 263299 h 5947468"/>
              <a:gd name="connsiteX10" fmla="*/ 628873 w 2313214"/>
              <a:gd name="connsiteY10" fmla="*/ 311700 h 5947468"/>
              <a:gd name="connsiteX11" fmla="*/ 665657 w 2313214"/>
              <a:gd name="connsiteY11" fmla="*/ 358165 h 5947468"/>
              <a:gd name="connsiteX12" fmla="*/ 704378 w 2313214"/>
              <a:gd name="connsiteY12" fmla="*/ 402693 h 5947468"/>
              <a:gd name="connsiteX13" fmla="*/ 748906 w 2313214"/>
              <a:gd name="connsiteY13" fmla="*/ 441414 h 5947468"/>
              <a:gd name="connsiteX14" fmla="*/ 791499 w 2313214"/>
              <a:gd name="connsiteY14" fmla="*/ 476262 h 5947468"/>
              <a:gd name="connsiteX15" fmla="*/ 839899 w 2313214"/>
              <a:gd name="connsiteY15" fmla="*/ 503366 h 5947468"/>
              <a:gd name="connsiteX16" fmla="*/ 892172 w 2313214"/>
              <a:gd name="connsiteY16" fmla="*/ 526599 h 5947468"/>
              <a:gd name="connsiteX17" fmla="*/ 948317 w 2313214"/>
              <a:gd name="connsiteY17" fmla="*/ 545959 h 5947468"/>
              <a:gd name="connsiteX18" fmla="*/ 1006397 w 2313214"/>
              <a:gd name="connsiteY18" fmla="*/ 563383 h 5947468"/>
              <a:gd name="connsiteX19" fmla="*/ 1064478 w 2313214"/>
              <a:gd name="connsiteY19" fmla="*/ 578871 h 5947468"/>
              <a:gd name="connsiteX20" fmla="*/ 1124495 w 2313214"/>
              <a:gd name="connsiteY20" fmla="*/ 594360 h 5947468"/>
              <a:gd name="connsiteX21" fmla="*/ 1180640 w 2313214"/>
              <a:gd name="connsiteY21" fmla="*/ 611784 h 5947468"/>
              <a:gd name="connsiteX22" fmla="*/ 1236784 w 2313214"/>
              <a:gd name="connsiteY22" fmla="*/ 631144 h 5947468"/>
              <a:gd name="connsiteX23" fmla="*/ 1289057 w 2313214"/>
              <a:gd name="connsiteY23" fmla="*/ 654376 h 5947468"/>
              <a:gd name="connsiteX24" fmla="*/ 1335522 w 2313214"/>
              <a:gd name="connsiteY24" fmla="*/ 683417 h 5947468"/>
              <a:gd name="connsiteX25" fmla="*/ 1378114 w 2313214"/>
              <a:gd name="connsiteY25" fmla="*/ 718265 h 5947468"/>
              <a:gd name="connsiteX26" fmla="*/ 1412963 w 2313214"/>
              <a:gd name="connsiteY26" fmla="*/ 760858 h 5947468"/>
              <a:gd name="connsiteX27" fmla="*/ 1442003 w 2313214"/>
              <a:gd name="connsiteY27" fmla="*/ 807322 h 5947468"/>
              <a:gd name="connsiteX28" fmla="*/ 1465235 w 2313214"/>
              <a:gd name="connsiteY28" fmla="*/ 859595 h 5947468"/>
              <a:gd name="connsiteX29" fmla="*/ 1484596 w 2313214"/>
              <a:gd name="connsiteY29" fmla="*/ 915740 h 5947468"/>
              <a:gd name="connsiteX30" fmla="*/ 1502020 w 2313214"/>
              <a:gd name="connsiteY30" fmla="*/ 971884 h 5947468"/>
              <a:gd name="connsiteX31" fmla="*/ 1517508 w 2313214"/>
              <a:gd name="connsiteY31" fmla="*/ 1031901 h 5947468"/>
              <a:gd name="connsiteX32" fmla="*/ 1532996 w 2313214"/>
              <a:gd name="connsiteY32" fmla="*/ 1089982 h 5947468"/>
              <a:gd name="connsiteX33" fmla="*/ 1550420 w 2313214"/>
              <a:gd name="connsiteY33" fmla="*/ 1148063 h 5947468"/>
              <a:gd name="connsiteX34" fmla="*/ 1569781 w 2313214"/>
              <a:gd name="connsiteY34" fmla="*/ 1204207 h 5947468"/>
              <a:gd name="connsiteX35" fmla="*/ 1593013 w 2313214"/>
              <a:gd name="connsiteY35" fmla="*/ 1256480 h 5947468"/>
              <a:gd name="connsiteX36" fmla="*/ 1620117 w 2313214"/>
              <a:gd name="connsiteY36" fmla="*/ 1304881 h 5947468"/>
              <a:gd name="connsiteX37" fmla="*/ 1654966 w 2313214"/>
              <a:gd name="connsiteY37" fmla="*/ 1347473 h 5947468"/>
              <a:gd name="connsiteX38" fmla="*/ 1693686 w 2313214"/>
              <a:gd name="connsiteY38" fmla="*/ 1392002 h 5947468"/>
              <a:gd name="connsiteX39" fmla="*/ 1738215 w 2313214"/>
              <a:gd name="connsiteY39" fmla="*/ 1430722 h 5947468"/>
              <a:gd name="connsiteX40" fmla="*/ 1784679 w 2313214"/>
              <a:gd name="connsiteY40" fmla="*/ 1467507 h 5947468"/>
              <a:gd name="connsiteX41" fmla="*/ 1835016 w 2313214"/>
              <a:gd name="connsiteY41" fmla="*/ 1504291 h 5947468"/>
              <a:gd name="connsiteX42" fmla="*/ 1883417 w 2313214"/>
              <a:gd name="connsiteY42" fmla="*/ 1541076 h 5947468"/>
              <a:gd name="connsiteX43" fmla="*/ 1929881 w 2313214"/>
              <a:gd name="connsiteY43" fmla="*/ 1577860 h 5947468"/>
              <a:gd name="connsiteX44" fmla="*/ 1974410 w 2313214"/>
              <a:gd name="connsiteY44" fmla="*/ 1618517 h 5947468"/>
              <a:gd name="connsiteX45" fmla="*/ 2013130 w 2313214"/>
              <a:gd name="connsiteY45" fmla="*/ 1659173 h 5947468"/>
              <a:gd name="connsiteX46" fmla="*/ 2046043 w 2313214"/>
              <a:gd name="connsiteY46" fmla="*/ 1705638 h 5947468"/>
              <a:gd name="connsiteX47" fmla="*/ 2071211 w 2313214"/>
              <a:gd name="connsiteY47" fmla="*/ 1754039 h 5947468"/>
              <a:gd name="connsiteX48" fmla="*/ 2088635 w 2313214"/>
              <a:gd name="connsiteY48" fmla="*/ 1812119 h 5947468"/>
              <a:gd name="connsiteX49" fmla="*/ 2096379 w 2313214"/>
              <a:gd name="connsiteY49" fmla="*/ 1872136 h 5947468"/>
              <a:gd name="connsiteX50" fmla="*/ 2098315 w 2313214"/>
              <a:gd name="connsiteY50" fmla="*/ 1934089 h 5947468"/>
              <a:gd name="connsiteX51" fmla="*/ 2092507 w 2313214"/>
              <a:gd name="connsiteY51" fmla="*/ 1999914 h 5947468"/>
              <a:gd name="connsiteX52" fmla="*/ 2084763 w 2313214"/>
              <a:gd name="connsiteY52" fmla="*/ 2065738 h 5947468"/>
              <a:gd name="connsiteX53" fmla="*/ 2075083 w 2313214"/>
              <a:gd name="connsiteY53" fmla="*/ 2131563 h 5947468"/>
              <a:gd name="connsiteX54" fmla="*/ 2067339 w 2313214"/>
              <a:gd name="connsiteY54" fmla="*/ 2197388 h 5947468"/>
              <a:gd name="connsiteX55" fmla="*/ 2063467 w 2313214"/>
              <a:gd name="connsiteY55" fmla="*/ 2263213 h 5947468"/>
              <a:gd name="connsiteX56" fmla="*/ 2063467 w 2313214"/>
              <a:gd name="connsiteY56" fmla="*/ 2327102 h 5947468"/>
              <a:gd name="connsiteX57" fmla="*/ 2071211 w 2313214"/>
              <a:gd name="connsiteY57" fmla="*/ 2387119 h 5947468"/>
              <a:gd name="connsiteX58" fmla="*/ 2086699 w 2313214"/>
              <a:gd name="connsiteY58" fmla="*/ 2447135 h 5947468"/>
              <a:gd name="connsiteX59" fmla="*/ 2109932 w 2313214"/>
              <a:gd name="connsiteY59" fmla="*/ 2503280 h 5947468"/>
              <a:gd name="connsiteX60" fmla="*/ 2140908 w 2313214"/>
              <a:gd name="connsiteY60" fmla="*/ 2561361 h 5947468"/>
              <a:gd name="connsiteX61" fmla="*/ 2171884 w 2313214"/>
              <a:gd name="connsiteY61" fmla="*/ 2619442 h 5947468"/>
              <a:gd name="connsiteX62" fmla="*/ 2206733 w 2313214"/>
              <a:gd name="connsiteY62" fmla="*/ 2677522 h 5947468"/>
              <a:gd name="connsiteX63" fmla="*/ 2239645 w 2313214"/>
              <a:gd name="connsiteY63" fmla="*/ 2733667 h 5947468"/>
              <a:gd name="connsiteX64" fmla="*/ 2268686 w 2313214"/>
              <a:gd name="connsiteY64" fmla="*/ 2793684 h 5947468"/>
              <a:gd name="connsiteX65" fmla="*/ 2291918 w 2313214"/>
              <a:gd name="connsiteY65" fmla="*/ 2851765 h 5947468"/>
              <a:gd name="connsiteX66" fmla="*/ 2307406 w 2313214"/>
              <a:gd name="connsiteY66" fmla="*/ 2911781 h 5947468"/>
              <a:gd name="connsiteX67" fmla="*/ 2313214 w 2313214"/>
              <a:gd name="connsiteY67" fmla="*/ 2973734 h 5947468"/>
              <a:gd name="connsiteX68" fmla="*/ 2307406 w 2313214"/>
              <a:gd name="connsiteY68" fmla="*/ 3035687 h 5947468"/>
              <a:gd name="connsiteX69" fmla="*/ 2291918 w 2313214"/>
              <a:gd name="connsiteY69" fmla="*/ 3095704 h 5947468"/>
              <a:gd name="connsiteX70" fmla="*/ 2268686 w 2313214"/>
              <a:gd name="connsiteY70" fmla="*/ 3153784 h 5947468"/>
              <a:gd name="connsiteX71" fmla="*/ 2239645 w 2313214"/>
              <a:gd name="connsiteY71" fmla="*/ 3213801 h 5947468"/>
              <a:gd name="connsiteX72" fmla="*/ 2206733 w 2313214"/>
              <a:gd name="connsiteY72" fmla="*/ 3269946 h 5947468"/>
              <a:gd name="connsiteX73" fmla="*/ 2171884 w 2313214"/>
              <a:gd name="connsiteY73" fmla="*/ 3328027 h 5947468"/>
              <a:gd name="connsiteX74" fmla="*/ 2140908 w 2313214"/>
              <a:gd name="connsiteY74" fmla="*/ 3386107 h 5947468"/>
              <a:gd name="connsiteX75" fmla="*/ 2109932 w 2313214"/>
              <a:gd name="connsiteY75" fmla="*/ 3444188 h 5947468"/>
              <a:gd name="connsiteX76" fmla="*/ 2086699 w 2313214"/>
              <a:gd name="connsiteY76" fmla="*/ 3500333 h 5947468"/>
              <a:gd name="connsiteX77" fmla="*/ 2071211 w 2313214"/>
              <a:gd name="connsiteY77" fmla="*/ 3560350 h 5947468"/>
              <a:gd name="connsiteX78" fmla="*/ 2063467 w 2313214"/>
              <a:gd name="connsiteY78" fmla="*/ 3620366 h 5947468"/>
              <a:gd name="connsiteX79" fmla="*/ 2063467 w 2313214"/>
              <a:gd name="connsiteY79" fmla="*/ 3684255 h 5947468"/>
              <a:gd name="connsiteX80" fmla="*/ 2067339 w 2313214"/>
              <a:gd name="connsiteY80" fmla="*/ 3750080 h 5947468"/>
              <a:gd name="connsiteX81" fmla="*/ 2075083 w 2313214"/>
              <a:gd name="connsiteY81" fmla="*/ 3815905 h 5947468"/>
              <a:gd name="connsiteX82" fmla="*/ 2084763 w 2313214"/>
              <a:gd name="connsiteY82" fmla="*/ 3881730 h 5947468"/>
              <a:gd name="connsiteX83" fmla="*/ 2092507 w 2313214"/>
              <a:gd name="connsiteY83" fmla="*/ 3947555 h 5947468"/>
              <a:gd name="connsiteX84" fmla="*/ 2098315 w 2313214"/>
              <a:gd name="connsiteY84" fmla="*/ 4013380 h 5947468"/>
              <a:gd name="connsiteX85" fmla="*/ 2096379 w 2313214"/>
              <a:gd name="connsiteY85" fmla="*/ 4075332 h 5947468"/>
              <a:gd name="connsiteX86" fmla="*/ 2088635 w 2313214"/>
              <a:gd name="connsiteY86" fmla="*/ 4135349 h 5947468"/>
              <a:gd name="connsiteX87" fmla="*/ 2071211 w 2313214"/>
              <a:gd name="connsiteY87" fmla="*/ 4193430 h 5947468"/>
              <a:gd name="connsiteX88" fmla="*/ 2046043 w 2313214"/>
              <a:gd name="connsiteY88" fmla="*/ 4241831 h 5947468"/>
              <a:gd name="connsiteX89" fmla="*/ 2013130 w 2313214"/>
              <a:gd name="connsiteY89" fmla="*/ 4288295 h 5947468"/>
              <a:gd name="connsiteX90" fmla="*/ 1974410 w 2313214"/>
              <a:gd name="connsiteY90" fmla="*/ 4328952 h 5947468"/>
              <a:gd name="connsiteX91" fmla="*/ 1929881 w 2313214"/>
              <a:gd name="connsiteY91" fmla="*/ 4369608 h 5947468"/>
              <a:gd name="connsiteX92" fmla="*/ 1883417 w 2313214"/>
              <a:gd name="connsiteY92" fmla="*/ 4406393 h 5947468"/>
              <a:gd name="connsiteX93" fmla="*/ 1835016 w 2313214"/>
              <a:gd name="connsiteY93" fmla="*/ 4443177 h 5947468"/>
              <a:gd name="connsiteX94" fmla="*/ 1784679 w 2313214"/>
              <a:gd name="connsiteY94" fmla="*/ 4479962 h 5947468"/>
              <a:gd name="connsiteX95" fmla="*/ 1738215 w 2313214"/>
              <a:gd name="connsiteY95" fmla="*/ 4516746 h 5947468"/>
              <a:gd name="connsiteX96" fmla="*/ 1693686 w 2313214"/>
              <a:gd name="connsiteY96" fmla="*/ 4555467 h 5947468"/>
              <a:gd name="connsiteX97" fmla="*/ 1654966 w 2313214"/>
              <a:gd name="connsiteY97" fmla="*/ 4599995 h 5947468"/>
              <a:gd name="connsiteX98" fmla="*/ 1620117 w 2313214"/>
              <a:gd name="connsiteY98" fmla="*/ 4642588 h 5947468"/>
              <a:gd name="connsiteX99" fmla="*/ 1593013 w 2313214"/>
              <a:gd name="connsiteY99" fmla="*/ 4690988 h 5947468"/>
              <a:gd name="connsiteX100" fmla="*/ 1569781 w 2313214"/>
              <a:gd name="connsiteY100" fmla="*/ 4743261 h 5947468"/>
              <a:gd name="connsiteX101" fmla="*/ 1550420 w 2313214"/>
              <a:gd name="connsiteY101" fmla="*/ 4799406 h 5947468"/>
              <a:gd name="connsiteX102" fmla="*/ 1532996 w 2313214"/>
              <a:gd name="connsiteY102" fmla="*/ 4857486 h 5947468"/>
              <a:gd name="connsiteX103" fmla="*/ 1517508 w 2313214"/>
              <a:gd name="connsiteY103" fmla="*/ 4915567 h 5947468"/>
              <a:gd name="connsiteX104" fmla="*/ 1502020 w 2313214"/>
              <a:gd name="connsiteY104" fmla="*/ 4975584 h 5947468"/>
              <a:gd name="connsiteX105" fmla="*/ 1484596 w 2313214"/>
              <a:gd name="connsiteY105" fmla="*/ 5031729 h 5947468"/>
              <a:gd name="connsiteX106" fmla="*/ 1465235 w 2313214"/>
              <a:gd name="connsiteY106" fmla="*/ 5087873 h 5947468"/>
              <a:gd name="connsiteX107" fmla="*/ 1442003 w 2313214"/>
              <a:gd name="connsiteY107" fmla="*/ 5140146 h 5947468"/>
              <a:gd name="connsiteX108" fmla="*/ 1412963 w 2313214"/>
              <a:gd name="connsiteY108" fmla="*/ 5186611 h 5947468"/>
              <a:gd name="connsiteX109" fmla="*/ 1378114 w 2313214"/>
              <a:gd name="connsiteY109" fmla="*/ 5229203 h 5947468"/>
              <a:gd name="connsiteX110" fmla="*/ 1335522 w 2313214"/>
              <a:gd name="connsiteY110" fmla="*/ 5264052 h 5947468"/>
              <a:gd name="connsiteX111" fmla="*/ 1289057 w 2313214"/>
              <a:gd name="connsiteY111" fmla="*/ 5293092 h 5947468"/>
              <a:gd name="connsiteX112" fmla="*/ 1236784 w 2313214"/>
              <a:gd name="connsiteY112" fmla="*/ 5316324 h 5947468"/>
              <a:gd name="connsiteX113" fmla="*/ 1180640 w 2313214"/>
              <a:gd name="connsiteY113" fmla="*/ 5335685 h 5947468"/>
              <a:gd name="connsiteX114" fmla="*/ 1124495 w 2313214"/>
              <a:gd name="connsiteY114" fmla="*/ 5353109 h 5947468"/>
              <a:gd name="connsiteX115" fmla="*/ 1064478 w 2313214"/>
              <a:gd name="connsiteY115" fmla="*/ 5368597 h 5947468"/>
              <a:gd name="connsiteX116" fmla="*/ 1006397 w 2313214"/>
              <a:gd name="connsiteY116" fmla="*/ 5384085 h 5947468"/>
              <a:gd name="connsiteX117" fmla="*/ 948317 w 2313214"/>
              <a:gd name="connsiteY117" fmla="*/ 5401509 h 5947468"/>
              <a:gd name="connsiteX118" fmla="*/ 892172 w 2313214"/>
              <a:gd name="connsiteY118" fmla="*/ 5420870 h 5947468"/>
              <a:gd name="connsiteX119" fmla="*/ 839899 w 2313214"/>
              <a:gd name="connsiteY119" fmla="*/ 5444102 h 5947468"/>
              <a:gd name="connsiteX120" fmla="*/ 791499 w 2313214"/>
              <a:gd name="connsiteY120" fmla="*/ 5471206 h 5947468"/>
              <a:gd name="connsiteX121" fmla="*/ 748906 w 2313214"/>
              <a:gd name="connsiteY121" fmla="*/ 5506055 h 5947468"/>
              <a:gd name="connsiteX122" fmla="*/ 704378 w 2313214"/>
              <a:gd name="connsiteY122" fmla="*/ 5544775 h 5947468"/>
              <a:gd name="connsiteX123" fmla="*/ 665657 w 2313214"/>
              <a:gd name="connsiteY123" fmla="*/ 5589304 h 5947468"/>
              <a:gd name="connsiteX124" fmla="*/ 628873 w 2313214"/>
              <a:gd name="connsiteY124" fmla="*/ 5635768 h 5947468"/>
              <a:gd name="connsiteX125" fmla="*/ 592088 w 2313214"/>
              <a:gd name="connsiteY125" fmla="*/ 5684169 h 5947468"/>
              <a:gd name="connsiteX126" fmla="*/ 555304 w 2313214"/>
              <a:gd name="connsiteY126" fmla="*/ 5732570 h 5947468"/>
              <a:gd name="connsiteX127" fmla="*/ 518519 w 2313214"/>
              <a:gd name="connsiteY127" fmla="*/ 5779034 h 5947468"/>
              <a:gd name="connsiteX128" fmla="*/ 477863 w 2313214"/>
              <a:gd name="connsiteY128" fmla="*/ 5823563 h 5947468"/>
              <a:gd name="connsiteX129" fmla="*/ 437206 w 2313214"/>
              <a:gd name="connsiteY129" fmla="*/ 5862283 h 5947468"/>
              <a:gd name="connsiteX130" fmla="*/ 390742 w 2313214"/>
              <a:gd name="connsiteY130" fmla="*/ 5895196 h 5947468"/>
              <a:gd name="connsiteX131" fmla="*/ 342341 w 2313214"/>
              <a:gd name="connsiteY131" fmla="*/ 5920364 h 5947468"/>
              <a:gd name="connsiteX132" fmla="*/ 284260 w 2313214"/>
              <a:gd name="connsiteY132" fmla="*/ 5937788 h 5947468"/>
              <a:gd name="connsiteX133" fmla="*/ 224243 w 2313214"/>
              <a:gd name="connsiteY133" fmla="*/ 5945532 h 5947468"/>
              <a:gd name="connsiteX134" fmla="*/ 162291 w 2313214"/>
              <a:gd name="connsiteY134" fmla="*/ 5947468 h 5947468"/>
              <a:gd name="connsiteX135" fmla="*/ 96466 w 2313214"/>
              <a:gd name="connsiteY135" fmla="*/ 5941660 h 5947468"/>
              <a:gd name="connsiteX136" fmla="*/ 30641 w 2313214"/>
              <a:gd name="connsiteY136" fmla="*/ 5933916 h 5947468"/>
              <a:gd name="connsiteX137" fmla="*/ 0 w 2313214"/>
              <a:gd name="connsiteY137" fmla="*/ 5929410 h 5947468"/>
              <a:gd name="connsiteX138" fmla="*/ 0 w 2313214"/>
              <a:gd name="connsiteY138" fmla="*/ 18058 h 5947468"/>
              <a:gd name="connsiteX139" fmla="*/ 30641 w 2313214"/>
              <a:gd name="connsiteY139" fmla="*/ 13552 h 5947468"/>
              <a:gd name="connsiteX140" fmla="*/ 96466 w 2313214"/>
              <a:gd name="connsiteY140" fmla="*/ 5808 h 5947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2313214" h="5947468">
                <a:moveTo>
                  <a:pt x="162291" y="0"/>
                </a:moveTo>
                <a:lnTo>
                  <a:pt x="224243" y="1936"/>
                </a:lnTo>
                <a:lnTo>
                  <a:pt x="284260" y="9680"/>
                </a:lnTo>
                <a:lnTo>
                  <a:pt x="342341" y="27104"/>
                </a:lnTo>
                <a:lnTo>
                  <a:pt x="390742" y="52273"/>
                </a:lnTo>
                <a:lnTo>
                  <a:pt x="437206" y="85185"/>
                </a:lnTo>
                <a:lnTo>
                  <a:pt x="477863" y="123905"/>
                </a:lnTo>
                <a:lnTo>
                  <a:pt x="518519" y="168434"/>
                </a:lnTo>
                <a:lnTo>
                  <a:pt x="555304" y="214899"/>
                </a:lnTo>
                <a:lnTo>
                  <a:pt x="592088" y="263299"/>
                </a:lnTo>
                <a:lnTo>
                  <a:pt x="628873" y="311700"/>
                </a:lnTo>
                <a:lnTo>
                  <a:pt x="665657" y="358165"/>
                </a:lnTo>
                <a:lnTo>
                  <a:pt x="704378" y="402693"/>
                </a:lnTo>
                <a:lnTo>
                  <a:pt x="748906" y="441414"/>
                </a:lnTo>
                <a:lnTo>
                  <a:pt x="791499" y="476262"/>
                </a:lnTo>
                <a:lnTo>
                  <a:pt x="839899" y="503366"/>
                </a:lnTo>
                <a:lnTo>
                  <a:pt x="892172" y="526599"/>
                </a:lnTo>
                <a:lnTo>
                  <a:pt x="948317" y="545959"/>
                </a:lnTo>
                <a:lnTo>
                  <a:pt x="1006397" y="563383"/>
                </a:lnTo>
                <a:lnTo>
                  <a:pt x="1064478" y="578871"/>
                </a:lnTo>
                <a:lnTo>
                  <a:pt x="1124495" y="594360"/>
                </a:lnTo>
                <a:lnTo>
                  <a:pt x="1180640" y="611784"/>
                </a:lnTo>
                <a:lnTo>
                  <a:pt x="1236784" y="631144"/>
                </a:lnTo>
                <a:lnTo>
                  <a:pt x="1289057" y="654376"/>
                </a:lnTo>
                <a:lnTo>
                  <a:pt x="1335522" y="683417"/>
                </a:lnTo>
                <a:lnTo>
                  <a:pt x="1378114" y="718265"/>
                </a:lnTo>
                <a:lnTo>
                  <a:pt x="1412963" y="760858"/>
                </a:lnTo>
                <a:lnTo>
                  <a:pt x="1442003" y="807322"/>
                </a:lnTo>
                <a:lnTo>
                  <a:pt x="1465235" y="859595"/>
                </a:lnTo>
                <a:lnTo>
                  <a:pt x="1484596" y="915740"/>
                </a:lnTo>
                <a:lnTo>
                  <a:pt x="1502020" y="971884"/>
                </a:lnTo>
                <a:lnTo>
                  <a:pt x="1517508" y="1031901"/>
                </a:lnTo>
                <a:lnTo>
                  <a:pt x="1532996" y="1089982"/>
                </a:lnTo>
                <a:lnTo>
                  <a:pt x="1550420" y="1148063"/>
                </a:lnTo>
                <a:lnTo>
                  <a:pt x="1569781" y="1204207"/>
                </a:lnTo>
                <a:lnTo>
                  <a:pt x="1593013" y="1256480"/>
                </a:lnTo>
                <a:lnTo>
                  <a:pt x="1620117" y="1304881"/>
                </a:lnTo>
                <a:lnTo>
                  <a:pt x="1654966" y="1347473"/>
                </a:lnTo>
                <a:lnTo>
                  <a:pt x="1693686" y="1392002"/>
                </a:lnTo>
                <a:lnTo>
                  <a:pt x="1738215" y="1430722"/>
                </a:lnTo>
                <a:lnTo>
                  <a:pt x="1784679" y="1467507"/>
                </a:lnTo>
                <a:lnTo>
                  <a:pt x="1835016" y="1504291"/>
                </a:lnTo>
                <a:lnTo>
                  <a:pt x="1883417" y="1541076"/>
                </a:lnTo>
                <a:lnTo>
                  <a:pt x="1929881" y="1577860"/>
                </a:lnTo>
                <a:lnTo>
                  <a:pt x="1974410" y="1618517"/>
                </a:lnTo>
                <a:lnTo>
                  <a:pt x="2013130" y="1659173"/>
                </a:lnTo>
                <a:lnTo>
                  <a:pt x="2046043" y="1705638"/>
                </a:lnTo>
                <a:lnTo>
                  <a:pt x="2071211" y="1754039"/>
                </a:lnTo>
                <a:lnTo>
                  <a:pt x="2088635" y="1812119"/>
                </a:lnTo>
                <a:lnTo>
                  <a:pt x="2096379" y="1872136"/>
                </a:lnTo>
                <a:lnTo>
                  <a:pt x="2098315" y="1934089"/>
                </a:lnTo>
                <a:lnTo>
                  <a:pt x="2092507" y="1999914"/>
                </a:lnTo>
                <a:lnTo>
                  <a:pt x="2084763" y="2065738"/>
                </a:lnTo>
                <a:lnTo>
                  <a:pt x="2075083" y="2131563"/>
                </a:lnTo>
                <a:lnTo>
                  <a:pt x="2067339" y="2197388"/>
                </a:lnTo>
                <a:lnTo>
                  <a:pt x="2063467" y="2263213"/>
                </a:lnTo>
                <a:lnTo>
                  <a:pt x="2063467" y="2327102"/>
                </a:lnTo>
                <a:lnTo>
                  <a:pt x="2071211" y="2387119"/>
                </a:lnTo>
                <a:lnTo>
                  <a:pt x="2086699" y="2447135"/>
                </a:lnTo>
                <a:lnTo>
                  <a:pt x="2109932" y="2503280"/>
                </a:lnTo>
                <a:lnTo>
                  <a:pt x="2140908" y="2561361"/>
                </a:lnTo>
                <a:lnTo>
                  <a:pt x="2171884" y="2619442"/>
                </a:lnTo>
                <a:lnTo>
                  <a:pt x="2206733" y="2677522"/>
                </a:lnTo>
                <a:lnTo>
                  <a:pt x="2239645" y="2733667"/>
                </a:lnTo>
                <a:lnTo>
                  <a:pt x="2268686" y="2793684"/>
                </a:lnTo>
                <a:lnTo>
                  <a:pt x="2291918" y="2851765"/>
                </a:lnTo>
                <a:lnTo>
                  <a:pt x="2307406" y="2911781"/>
                </a:lnTo>
                <a:lnTo>
                  <a:pt x="2313214" y="2973734"/>
                </a:lnTo>
                <a:lnTo>
                  <a:pt x="2307406" y="3035687"/>
                </a:lnTo>
                <a:lnTo>
                  <a:pt x="2291918" y="3095704"/>
                </a:lnTo>
                <a:lnTo>
                  <a:pt x="2268686" y="3153784"/>
                </a:lnTo>
                <a:lnTo>
                  <a:pt x="2239645" y="3213801"/>
                </a:lnTo>
                <a:lnTo>
                  <a:pt x="2206733" y="3269946"/>
                </a:lnTo>
                <a:lnTo>
                  <a:pt x="2171884" y="3328027"/>
                </a:lnTo>
                <a:lnTo>
                  <a:pt x="2140908" y="3386107"/>
                </a:lnTo>
                <a:lnTo>
                  <a:pt x="2109932" y="3444188"/>
                </a:lnTo>
                <a:lnTo>
                  <a:pt x="2086699" y="3500333"/>
                </a:lnTo>
                <a:lnTo>
                  <a:pt x="2071211" y="3560350"/>
                </a:lnTo>
                <a:lnTo>
                  <a:pt x="2063467" y="3620366"/>
                </a:lnTo>
                <a:lnTo>
                  <a:pt x="2063467" y="3684255"/>
                </a:lnTo>
                <a:lnTo>
                  <a:pt x="2067339" y="3750080"/>
                </a:lnTo>
                <a:lnTo>
                  <a:pt x="2075083" y="3815905"/>
                </a:lnTo>
                <a:lnTo>
                  <a:pt x="2084763" y="3881730"/>
                </a:lnTo>
                <a:lnTo>
                  <a:pt x="2092507" y="3947555"/>
                </a:lnTo>
                <a:lnTo>
                  <a:pt x="2098315" y="4013380"/>
                </a:lnTo>
                <a:lnTo>
                  <a:pt x="2096379" y="4075332"/>
                </a:lnTo>
                <a:lnTo>
                  <a:pt x="2088635" y="4135349"/>
                </a:lnTo>
                <a:lnTo>
                  <a:pt x="2071211" y="4193430"/>
                </a:lnTo>
                <a:lnTo>
                  <a:pt x="2046043" y="4241831"/>
                </a:lnTo>
                <a:lnTo>
                  <a:pt x="2013130" y="4288295"/>
                </a:lnTo>
                <a:lnTo>
                  <a:pt x="1974410" y="4328952"/>
                </a:lnTo>
                <a:lnTo>
                  <a:pt x="1929881" y="4369608"/>
                </a:lnTo>
                <a:lnTo>
                  <a:pt x="1883417" y="4406393"/>
                </a:lnTo>
                <a:lnTo>
                  <a:pt x="1835016" y="4443177"/>
                </a:lnTo>
                <a:lnTo>
                  <a:pt x="1784679" y="4479962"/>
                </a:lnTo>
                <a:lnTo>
                  <a:pt x="1738215" y="4516746"/>
                </a:lnTo>
                <a:lnTo>
                  <a:pt x="1693686" y="4555467"/>
                </a:lnTo>
                <a:lnTo>
                  <a:pt x="1654966" y="4599995"/>
                </a:lnTo>
                <a:lnTo>
                  <a:pt x="1620117" y="4642588"/>
                </a:lnTo>
                <a:lnTo>
                  <a:pt x="1593013" y="4690988"/>
                </a:lnTo>
                <a:lnTo>
                  <a:pt x="1569781" y="4743261"/>
                </a:lnTo>
                <a:lnTo>
                  <a:pt x="1550420" y="4799406"/>
                </a:lnTo>
                <a:lnTo>
                  <a:pt x="1532996" y="4857486"/>
                </a:lnTo>
                <a:lnTo>
                  <a:pt x="1517508" y="4915567"/>
                </a:lnTo>
                <a:lnTo>
                  <a:pt x="1502020" y="4975584"/>
                </a:lnTo>
                <a:lnTo>
                  <a:pt x="1484596" y="5031729"/>
                </a:lnTo>
                <a:lnTo>
                  <a:pt x="1465235" y="5087873"/>
                </a:lnTo>
                <a:lnTo>
                  <a:pt x="1442003" y="5140146"/>
                </a:lnTo>
                <a:lnTo>
                  <a:pt x="1412963" y="5186611"/>
                </a:lnTo>
                <a:lnTo>
                  <a:pt x="1378114" y="5229203"/>
                </a:lnTo>
                <a:lnTo>
                  <a:pt x="1335522" y="5264052"/>
                </a:lnTo>
                <a:lnTo>
                  <a:pt x="1289057" y="5293092"/>
                </a:lnTo>
                <a:lnTo>
                  <a:pt x="1236784" y="5316324"/>
                </a:lnTo>
                <a:lnTo>
                  <a:pt x="1180640" y="5335685"/>
                </a:lnTo>
                <a:lnTo>
                  <a:pt x="1124495" y="5353109"/>
                </a:lnTo>
                <a:lnTo>
                  <a:pt x="1064478" y="5368597"/>
                </a:lnTo>
                <a:lnTo>
                  <a:pt x="1006397" y="5384085"/>
                </a:lnTo>
                <a:lnTo>
                  <a:pt x="948317" y="5401509"/>
                </a:lnTo>
                <a:lnTo>
                  <a:pt x="892172" y="5420870"/>
                </a:lnTo>
                <a:lnTo>
                  <a:pt x="839899" y="5444102"/>
                </a:lnTo>
                <a:lnTo>
                  <a:pt x="791499" y="5471206"/>
                </a:lnTo>
                <a:lnTo>
                  <a:pt x="748906" y="5506055"/>
                </a:lnTo>
                <a:lnTo>
                  <a:pt x="704378" y="5544775"/>
                </a:lnTo>
                <a:lnTo>
                  <a:pt x="665657" y="5589304"/>
                </a:lnTo>
                <a:lnTo>
                  <a:pt x="628873" y="5635768"/>
                </a:lnTo>
                <a:lnTo>
                  <a:pt x="592088" y="5684169"/>
                </a:lnTo>
                <a:lnTo>
                  <a:pt x="555304" y="5732570"/>
                </a:lnTo>
                <a:lnTo>
                  <a:pt x="518519" y="5779034"/>
                </a:lnTo>
                <a:lnTo>
                  <a:pt x="477863" y="5823563"/>
                </a:lnTo>
                <a:lnTo>
                  <a:pt x="437206" y="5862283"/>
                </a:lnTo>
                <a:lnTo>
                  <a:pt x="390742" y="5895196"/>
                </a:lnTo>
                <a:lnTo>
                  <a:pt x="342341" y="5920364"/>
                </a:lnTo>
                <a:lnTo>
                  <a:pt x="284260" y="5937788"/>
                </a:lnTo>
                <a:lnTo>
                  <a:pt x="224243" y="5945532"/>
                </a:lnTo>
                <a:lnTo>
                  <a:pt x="162291" y="5947468"/>
                </a:lnTo>
                <a:lnTo>
                  <a:pt x="96466" y="5941660"/>
                </a:lnTo>
                <a:lnTo>
                  <a:pt x="30641" y="5933916"/>
                </a:lnTo>
                <a:lnTo>
                  <a:pt x="0" y="5929410"/>
                </a:lnTo>
                <a:lnTo>
                  <a:pt x="0" y="18058"/>
                </a:lnTo>
                <a:lnTo>
                  <a:pt x="30641" y="13552"/>
                </a:lnTo>
                <a:lnTo>
                  <a:pt x="96466" y="5808"/>
                </a:lnTo>
                <a:close/>
              </a:path>
            </a:pathLst>
          </a:custGeom>
          <a:solidFill>
            <a:schemeClr val="tx1">
              <a:alpha val="10000"/>
            </a:schemeClr>
          </a:solidFill>
          <a:ln w="0">
            <a:noFill/>
            <a:prstDash val="solid"/>
            <a:round/>
            <a:headEnd/>
            <a:tailEnd/>
          </a:ln>
        </p:spPr>
      </p:sp>
      <p:sp>
        <p:nvSpPr>
          <p:cNvPr id="2" name="Title 1">
            <a:extLst>
              <a:ext uri="{FF2B5EF4-FFF2-40B4-BE49-F238E27FC236}">
                <a16:creationId xmlns:a16="http://schemas.microsoft.com/office/drawing/2014/main" id="{E670BFD2-454D-4FFC-1C9A-8B273A3681DF}"/>
              </a:ext>
            </a:extLst>
          </p:cNvPr>
          <p:cNvSpPr>
            <a:spLocks noGrp="1"/>
          </p:cNvSpPr>
          <p:nvPr>
            <p:ph type="title"/>
          </p:nvPr>
        </p:nvSpPr>
        <p:spPr>
          <a:xfrm>
            <a:off x="612989" y="776175"/>
            <a:ext cx="3990455" cy="5305650"/>
          </a:xfrm>
        </p:spPr>
        <p:txBody>
          <a:bodyPr anchor="b">
            <a:normAutofit/>
          </a:bodyPr>
          <a:lstStyle/>
          <a:p>
            <a:r>
              <a:rPr lang="en-US" dirty="0"/>
              <a:t>Volunteer VIDEO</a:t>
            </a:r>
          </a:p>
        </p:txBody>
      </p:sp>
      <p:sp>
        <p:nvSpPr>
          <p:cNvPr id="3" name="Content Placeholder 2">
            <a:extLst>
              <a:ext uri="{FF2B5EF4-FFF2-40B4-BE49-F238E27FC236}">
                <a16:creationId xmlns:a16="http://schemas.microsoft.com/office/drawing/2014/main" id="{A6BE3C7D-49FC-C771-7CBC-778E81203E75}"/>
              </a:ext>
            </a:extLst>
          </p:cNvPr>
          <p:cNvSpPr>
            <a:spLocks noGrp="1"/>
          </p:cNvSpPr>
          <p:nvPr>
            <p:ph idx="1"/>
          </p:nvPr>
        </p:nvSpPr>
        <p:spPr>
          <a:xfrm>
            <a:off x="5246914" y="870113"/>
            <a:ext cx="6183086" cy="5117775"/>
          </a:xfrm>
        </p:spPr>
        <p:txBody>
          <a:bodyPr anchor="ctr">
            <a:normAutofit/>
          </a:bodyPr>
          <a:lstStyle/>
          <a:p>
            <a:pPr marL="0" indent="0">
              <a:buNone/>
            </a:pPr>
            <a:r>
              <a:rPr lang="en-US">
                <a:effectLst/>
                <a:latin typeface="ArialMT"/>
              </a:rPr>
              <a:t>https://</a:t>
            </a:r>
            <a:r>
              <a:rPr lang="en-US" err="1">
                <a:effectLst/>
                <a:latin typeface="ArialMT"/>
              </a:rPr>
              <a:t>media.collierschools.com</a:t>
            </a:r>
            <a:r>
              <a:rPr lang="en-US">
                <a:effectLst/>
                <a:latin typeface="ArialMT"/>
              </a:rPr>
              <a:t>/media/</a:t>
            </a:r>
            <a:r>
              <a:rPr lang="en-US" err="1">
                <a:effectLst/>
                <a:latin typeface="ArialMT"/>
              </a:rPr>
              <a:t>Volunteer+Orientation</a:t>
            </a:r>
            <a:r>
              <a:rPr lang="en-US">
                <a:effectLst/>
                <a:latin typeface="ArialMT"/>
              </a:rPr>
              <a:t>./0_mv37upq6 </a:t>
            </a:r>
            <a:endParaRPr lang="en-US" dirty="0"/>
          </a:p>
          <a:p>
            <a:pPr marL="0" indent="0">
              <a:buNone/>
            </a:pPr>
            <a:endParaRPr lang="en-US" dirty="0"/>
          </a:p>
        </p:txBody>
      </p:sp>
    </p:spTree>
    <p:extLst>
      <p:ext uri="{BB962C8B-B14F-4D97-AF65-F5344CB8AC3E}">
        <p14:creationId xmlns:p14="http://schemas.microsoft.com/office/powerpoint/2010/main" val="1848174083"/>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6F9F0323-FA4D-439B-97DB-13B1F4ECD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solidFill>
          <a:ln w="0">
            <a:noFill/>
            <a:prstDash val="solid"/>
            <a:round/>
            <a:headEnd/>
            <a:tailEnd/>
          </a:ln>
        </p:spPr>
      </p:sp>
      <p:sp>
        <p:nvSpPr>
          <p:cNvPr id="13" name="Rectangle 12">
            <a:extLst>
              <a:ext uri="{FF2B5EF4-FFF2-40B4-BE49-F238E27FC236}">
                <a16:creationId xmlns:a16="http://schemas.microsoft.com/office/drawing/2014/main" id="{40123BDE-21CC-4534-AB99-8625C71F48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Freeform 11">
            <a:extLst>
              <a:ext uri="{FF2B5EF4-FFF2-40B4-BE49-F238E27FC236}">
                <a16:creationId xmlns:a16="http://schemas.microsoft.com/office/drawing/2014/main" id="{9100D67F-6274-41D6-A82E-57CCEA264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alpha val="75000"/>
            </a:schemeClr>
          </a:solidFill>
          <a:ln w="0">
            <a:noFill/>
            <a:prstDash val="solid"/>
            <a:round/>
            <a:headEnd/>
            <a:tailEnd/>
          </a:ln>
        </p:spPr>
      </p:sp>
      <p:pic>
        <p:nvPicPr>
          <p:cNvPr id="8" name="Picture 7">
            <a:extLst>
              <a:ext uri="{FF2B5EF4-FFF2-40B4-BE49-F238E27FC236}">
                <a16:creationId xmlns:a16="http://schemas.microsoft.com/office/drawing/2014/main" id="{EEC1A661-8121-80B0-30FB-D82893FC1521}"/>
              </a:ext>
            </a:extLst>
          </p:cNvPr>
          <p:cNvPicPr>
            <a:picLocks noChangeAspect="1"/>
          </p:cNvPicPr>
          <p:nvPr/>
        </p:nvPicPr>
        <p:blipFill>
          <a:blip r:embed="rId2"/>
          <a:stretch>
            <a:fillRect/>
          </a:stretch>
        </p:blipFill>
        <p:spPr>
          <a:xfrm>
            <a:off x="443650" y="0"/>
            <a:ext cx="5316812" cy="6858000"/>
          </a:xfrm>
          <a:prstGeom prst="rect">
            <a:avLst/>
          </a:prstGeom>
        </p:spPr>
      </p:pic>
      <p:pic>
        <p:nvPicPr>
          <p:cNvPr id="16" name="Picture 15">
            <a:extLst>
              <a:ext uri="{FF2B5EF4-FFF2-40B4-BE49-F238E27FC236}">
                <a16:creationId xmlns:a16="http://schemas.microsoft.com/office/drawing/2014/main" id="{747CC9B8-7082-2B59-68E5-B82E8470A287}"/>
              </a:ext>
            </a:extLst>
          </p:cNvPr>
          <p:cNvPicPr>
            <a:picLocks noChangeAspect="1"/>
          </p:cNvPicPr>
          <p:nvPr/>
        </p:nvPicPr>
        <p:blipFill>
          <a:blip r:embed="rId3"/>
          <a:stretch>
            <a:fillRect/>
          </a:stretch>
        </p:blipFill>
        <p:spPr>
          <a:xfrm>
            <a:off x="6357841" y="0"/>
            <a:ext cx="5309789" cy="6858000"/>
          </a:xfrm>
          <a:prstGeom prst="rect">
            <a:avLst/>
          </a:prstGeom>
        </p:spPr>
      </p:pic>
    </p:spTree>
    <p:extLst>
      <p:ext uri="{BB962C8B-B14F-4D97-AF65-F5344CB8AC3E}">
        <p14:creationId xmlns:p14="http://schemas.microsoft.com/office/powerpoint/2010/main" val="42800411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6F9F0323-FA4D-439B-97DB-13B1F4ECD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solidFill>
          <a:ln w="0">
            <a:noFill/>
            <a:prstDash val="solid"/>
            <a:round/>
            <a:headEnd/>
            <a:tailEnd/>
          </a:ln>
        </p:spPr>
      </p:sp>
      <p:sp>
        <p:nvSpPr>
          <p:cNvPr id="13" name="Rectangle 12">
            <a:extLst>
              <a:ext uri="{FF2B5EF4-FFF2-40B4-BE49-F238E27FC236}">
                <a16:creationId xmlns:a16="http://schemas.microsoft.com/office/drawing/2014/main" id="{40123BDE-21CC-4534-AB99-8625C71F48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Freeform 11">
            <a:extLst>
              <a:ext uri="{FF2B5EF4-FFF2-40B4-BE49-F238E27FC236}">
                <a16:creationId xmlns:a16="http://schemas.microsoft.com/office/drawing/2014/main" id="{9100D67F-6274-41D6-A82E-57CCEA264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alpha val="75000"/>
            </a:schemeClr>
          </a:solidFill>
          <a:ln w="0">
            <a:noFill/>
            <a:prstDash val="solid"/>
            <a:round/>
            <a:headEnd/>
            <a:tailEnd/>
          </a:ln>
        </p:spPr>
      </p:sp>
      <p:pic>
        <p:nvPicPr>
          <p:cNvPr id="8" name="Picture 7">
            <a:extLst>
              <a:ext uri="{FF2B5EF4-FFF2-40B4-BE49-F238E27FC236}">
                <a16:creationId xmlns:a16="http://schemas.microsoft.com/office/drawing/2014/main" id="{EEC1A661-8121-80B0-30FB-D82893FC1521}"/>
              </a:ext>
            </a:extLst>
          </p:cNvPr>
          <p:cNvPicPr>
            <a:picLocks noChangeAspect="1"/>
          </p:cNvPicPr>
          <p:nvPr/>
        </p:nvPicPr>
        <p:blipFill>
          <a:blip r:embed="rId2"/>
          <a:srcRect/>
          <a:stretch/>
        </p:blipFill>
        <p:spPr>
          <a:xfrm>
            <a:off x="447161" y="0"/>
            <a:ext cx="5309789" cy="6858000"/>
          </a:xfrm>
          <a:prstGeom prst="rect">
            <a:avLst/>
          </a:prstGeom>
        </p:spPr>
      </p:pic>
      <p:pic>
        <p:nvPicPr>
          <p:cNvPr id="16" name="Picture 15">
            <a:extLst>
              <a:ext uri="{FF2B5EF4-FFF2-40B4-BE49-F238E27FC236}">
                <a16:creationId xmlns:a16="http://schemas.microsoft.com/office/drawing/2014/main" id="{747CC9B8-7082-2B59-68E5-B82E8470A287}"/>
              </a:ext>
            </a:extLst>
          </p:cNvPr>
          <p:cNvPicPr>
            <a:picLocks noChangeAspect="1"/>
          </p:cNvPicPr>
          <p:nvPr/>
        </p:nvPicPr>
        <p:blipFill>
          <a:blip r:embed="rId3"/>
          <a:srcRect/>
          <a:stretch/>
        </p:blipFill>
        <p:spPr>
          <a:xfrm>
            <a:off x="6357841" y="6944"/>
            <a:ext cx="5309789" cy="6844111"/>
          </a:xfrm>
          <a:prstGeom prst="rect">
            <a:avLst/>
          </a:prstGeom>
        </p:spPr>
      </p:pic>
    </p:spTree>
    <p:extLst>
      <p:ext uri="{BB962C8B-B14F-4D97-AF65-F5344CB8AC3E}">
        <p14:creationId xmlns:p14="http://schemas.microsoft.com/office/powerpoint/2010/main" val="17312792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6F9F0323-FA4D-439B-97DB-13B1F4ECD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solidFill>
          <a:ln w="0">
            <a:noFill/>
            <a:prstDash val="solid"/>
            <a:round/>
            <a:headEnd/>
            <a:tailEnd/>
          </a:ln>
        </p:spPr>
      </p:sp>
      <p:sp>
        <p:nvSpPr>
          <p:cNvPr id="13" name="Rectangle 12">
            <a:extLst>
              <a:ext uri="{FF2B5EF4-FFF2-40B4-BE49-F238E27FC236}">
                <a16:creationId xmlns:a16="http://schemas.microsoft.com/office/drawing/2014/main" id="{40123BDE-21CC-4534-AB99-8625C71F48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Freeform 11">
            <a:extLst>
              <a:ext uri="{FF2B5EF4-FFF2-40B4-BE49-F238E27FC236}">
                <a16:creationId xmlns:a16="http://schemas.microsoft.com/office/drawing/2014/main" id="{9100D67F-6274-41D6-A82E-57CCEA264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alpha val="75000"/>
            </a:schemeClr>
          </a:solidFill>
          <a:ln w="0">
            <a:noFill/>
            <a:prstDash val="solid"/>
            <a:round/>
            <a:headEnd/>
            <a:tailEnd/>
          </a:ln>
        </p:spPr>
      </p:sp>
      <p:pic>
        <p:nvPicPr>
          <p:cNvPr id="8" name="Picture 7">
            <a:extLst>
              <a:ext uri="{FF2B5EF4-FFF2-40B4-BE49-F238E27FC236}">
                <a16:creationId xmlns:a16="http://schemas.microsoft.com/office/drawing/2014/main" id="{EEC1A661-8121-80B0-30FB-D82893FC1521}"/>
              </a:ext>
            </a:extLst>
          </p:cNvPr>
          <p:cNvPicPr>
            <a:picLocks noChangeAspect="1"/>
          </p:cNvPicPr>
          <p:nvPr/>
        </p:nvPicPr>
        <p:blipFill>
          <a:blip r:embed="rId2"/>
          <a:srcRect/>
          <a:stretch/>
        </p:blipFill>
        <p:spPr>
          <a:xfrm>
            <a:off x="447161" y="0"/>
            <a:ext cx="5309789" cy="6858000"/>
          </a:xfrm>
          <a:prstGeom prst="rect">
            <a:avLst/>
          </a:prstGeom>
        </p:spPr>
      </p:pic>
      <p:pic>
        <p:nvPicPr>
          <p:cNvPr id="16" name="Picture 15">
            <a:extLst>
              <a:ext uri="{FF2B5EF4-FFF2-40B4-BE49-F238E27FC236}">
                <a16:creationId xmlns:a16="http://schemas.microsoft.com/office/drawing/2014/main" id="{747CC9B8-7082-2B59-68E5-B82E8470A287}"/>
              </a:ext>
            </a:extLst>
          </p:cNvPr>
          <p:cNvPicPr>
            <a:picLocks noChangeAspect="1"/>
          </p:cNvPicPr>
          <p:nvPr/>
        </p:nvPicPr>
        <p:blipFill>
          <a:blip r:embed="rId3"/>
          <a:srcRect/>
          <a:stretch/>
        </p:blipFill>
        <p:spPr>
          <a:xfrm>
            <a:off x="6357841" y="6944"/>
            <a:ext cx="5309789" cy="6844111"/>
          </a:xfrm>
          <a:prstGeom prst="rect">
            <a:avLst/>
          </a:prstGeom>
        </p:spPr>
      </p:pic>
    </p:spTree>
    <p:extLst>
      <p:ext uri="{BB962C8B-B14F-4D97-AF65-F5344CB8AC3E}">
        <p14:creationId xmlns:p14="http://schemas.microsoft.com/office/powerpoint/2010/main" val="38842976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6F9F0323-FA4D-439B-97DB-13B1F4ECD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solidFill>
          <a:ln w="0">
            <a:noFill/>
            <a:prstDash val="solid"/>
            <a:round/>
            <a:headEnd/>
            <a:tailEnd/>
          </a:ln>
        </p:spPr>
      </p:sp>
      <p:sp>
        <p:nvSpPr>
          <p:cNvPr id="13" name="Rectangle 12">
            <a:extLst>
              <a:ext uri="{FF2B5EF4-FFF2-40B4-BE49-F238E27FC236}">
                <a16:creationId xmlns:a16="http://schemas.microsoft.com/office/drawing/2014/main" id="{40123BDE-21CC-4534-AB99-8625C71F48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Freeform 11">
            <a:extLst>
              <a:ext uri="{FF2B5EF4-FFF2-40B4-BE49-F238E27FC236}">
                <a16:creationId xmlns:a16="http://schemas.microsoft.com/office/drawing/2014/main" id="{9100D67F-6274-41D6-A82E-57CCEA264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alpha val="75000"/>
            </a:schemeClr>
          </a:solidFill>
          <a:ln w="0">
            <a:noFill/>
            <a:prstDash val="solid"/>
            <a:round/>
            <a:headEnd/>
            <a:tailEnd/>
          </a:ln>
        </p:spPr>
      </p:sp>
      <p:pic>
        <p:nvPicPr>
          <p:cNvPr id="8" name="Picture 7">
            <a:extLst>
              <a:ext uri="{FF2B5EF4-FFF2-40B4-BE49-F238E27FC236}">
                <a16:creationId xmlns:a16="http://schemas.microsoft.com/office/drawing/2014/main" id="{EEC1A661-8121-80B0-30FB-D82893FC1521}"/>
              </a:ext>
            </a:extLst>
          </p:cNvPr>
          <p:cNvPicPr>
            <a:picLocks noChangeAspect="1"/>
          </p:cNvPicPr>
          <p:nvPr/>
        </p:nvPicPr>
        <p:blipFill>
          <a:blip r:embed="rId3"/>
          <a:srcRect/>
          <a:stretch/>
        </p:blipFill>
        <p:spPr>
          <a:xfrm>
            <a:off x="451329" y="0"/>
            <a:ext cx="5301452" cy="6858000"/>
          </a:xfrm>
          <a:prstGeom prst="rect">
            <a:avLst/>
          </a:prstGeom>
        </p:spPr>
      </p:pic>
      <p:pic>
        <p:nvPicPr>
          <p:cNvPr id="16" name="Picture 15">
            <a:extLst>
              <a:ext uri="{FF2B5EF4-FFF2-40B4-BE49-F238E27FC236}">
                <a16:creationId xmlns:a16="http://schemas.microsoft.com/office/drawing/2014/main" id="{747CC9B8-7082-2B59-68E5-B82E8470A287}"/>
              </a:ext>
            </a:extLst>
          </p:cNvPr>
          <p:cNvPicPr>
            <a:picLocks noChangeAspect="1"/>
          </p:cNvPicPr>
          <p:nvPr/>
        </p:nvPicPr>
        <p:blipFill>
          <a:blip r:embed="rId4"/>
          <a:srcRect/>
          <a:stretch/>
        </p:blipFill>
        <p:spPr>
          <a:xfrm>
            <a:off x="6364512" y="6944"/>
            <a:ext cx="5296447" cy="6844111"/>
          </a:xfrm>
          <a:prstGeom prst="rect">
            <a:avLst/>
          </a:prstGeom>
        </p:spPr>
      </p:pic>
    </p:spTree>
    <p:extLst>
      <p:ext uri="{BB962C8B-B14F-4D97-AF65-F5344CB8AC3E}">
        <p14:creationId xmlns:p14="http://schemas.microsoft.com/office/powerpoint/2010/main" val="24505220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6F9F0323-FA4D-439B-97DB-13B1F4ECD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solidFill>
          <a:ln w="0">
            <a:noFill/>
            <a:prstDash val="solid"/>
            <a:round/>
            <a:headEnd/>
            <a:tailEnd/>
          </a:ln>
        </p:spPr>
      </p:sp>
      <p:sp>
        <p:nvSpPr>
          <p:cNvPr id="13" name="Rectangle 12">
            <a:extLst>
              <a:ext uri="{FF2B5EF4-FFF2-40B4-BE49-F238E27FC236}">
                <a16:creationId xmlns:a16="http://schemas.microsoft.com/office/drawing/2014/main" id="{40123BDE-21CC-4534-AB99-8625C71F48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Freeform 11">
            <a:extLst>
              <a:ext uri="{FF2B5EF4-FFF2-40B4-BE49-F238E27FC236}">
                <a16:creationId xmlns:a16="http://schemas.microsoft.com/office/drawing/2014/main" id="{9100D67F-6274-41D6-A82E-57CCEA264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alpha val="75000"/>
            </a:schemeClr>
          </a:solidFill>
          <a:ln w="0">
            <a:noFill/>
            <a:prstDash val="solid"/>
            <a:round/>
            <a:headEnd/>
            <a:tailEnd/>
          </a:ln>
        </p:spPr>
      </p:sp>
      <p:pic>
        <p:nvPicPr>
          <p:cNvPr id="8" name="Picture 7">
            <a:extLst>
              <a:ext uri="{FF2B5EF4-FFF2-40B4-BE49-F238E27FC236}">
                <a16:creationId xmlns:a16="http://schemas.microsoft.com/office/drawing/2014/main" id="{EEC1A661-8121-80B0-30FB-D82893FC1521}"/>
              </a:ext>
            </a:extLst>
          </p:cNvPr>
          <p:cNvPicPr>
            <a:picLocks noChangeAspect="1"/>
          </p:cNvPicPr>
          <p:nvPr/>
        </p:nvPicPr>
        <p:blipFill>
          <a:blip r:embed="rId3"/>
          <a:srcRect/>
          <a:stretch/>
        </p:blipFill>
        <p:spPr>
          <a:xfrm>
            <a:off x="460179" y="60070"/>
            <a:ext cx="5283751" cy="6858000"/>
          </a:xfrm>
          <a:prstGeom prst="rect">
            <a:avLst/>
          </a:prstGeom>
        </p:spPr>
      </p:pic>
      <p:pic>
        <p:nvPicPr>
          <p:cNvPr id="16" name="Picture 15">
            <a:extLst>
              <a:ext uri="{FF2B5EF4-FFF2-40B4-BE49-F238E27FC236}">
                <a16:creationId xmlns:a16="http://schemas.microsoft.com/office/drawing/2014/main" id="{747CC9B8-7082-2B59-68E5-B82E8470A287}"/>
              </a:ext>
            </a:extLst>
          </p:cNvPr>
          <p:cNvPicPr>
            <a:picLocks noChangeAspect="1"/>
          </p:cNvPicPr>
          <p:nvPr/>
        </p:nvPicPr>
        <p:blipFill>
          <a:blip r:embed="rId4"/>
          <a:srcRect/>
          <a:stretch/>
        </p:blipFill>
        <p:spPr>
          <a:xfrm>
            <a:off x="6371801" y="6944"/>
            <a:ext cx="5281868" cy="6844111"/>
          </a:xfrm>
          <a:prstGeom prst="rect">
            <a:avLst/>
          </a:prstGeom>
        </p:spPr>
      </p:pic>
    </p:spTree>
    <p:extLst>
      <p:ext uri="{BB962C8B-B14F-4D97-AF65-F5344CB8AC3E}">
        <p14:creationId xmlns:p14="http://schemas.microsoft.com/office/powerpoint/2010/main" val="41101716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BDFED-23D7-5F4D-969C-C922DF3C2B32}"/>
              </a:ext>
            </a:extLst>
          </p:cNvPr>
          <p:cNvSpPr>
            <a:spLocks noGrp="1"/>
          </p:cNvSpPr>
          <p:nvPr>
            <p:ph type="title"/>
          </p:nvPr>
        </p:nvSpPr>
        <p:spPr>
          <a:xfrm>
            <a:off x="5195727" y="382385"/>
            <a:ext cx="6335338" cy="1492132"/>
          </a:xfrm>
        </p:spPr>
        <p:txBody>
          <a:bodyPr>
            <a:normAutofit/>
          </a:bodyPr>
          <a:lstStyle/>
          <a:p>
            <a:r>
              <a:rPr lang="en-US" dirty="0"/>
              <a:t>BE in the know</a:t>
            </a:r>
          </a:p>
        </p:txBody>
      </p:sp>
      <p:pic>
        <p:nvPicPr>
          <p:cNvPr id="5" name="Picture 4" descr="Person with idea concept">
            <a:extLst>
              <a:ext uri="{FF2B5EF4-FFF2-40B4-BE49-F238E27FC236}">
                <a16:creationId xmlns:a16="http://schemas.microsoft.com/office/drawing/2014/main" id="{6C1B66E9-5169-447D-CADC-FE5013877AE5}"/>
              </a:ext>
            </a:extLst>
          </p:cNvPr>
          <p:cNvPicPr>
            <a:picLocks noChangeAspect="1"/>
          </p:cNvPicPr>
          <p:nvPr/>
        </p:nvPicPr>
        <p:blipFill rotWithShape="1">
          <a:blip r:embed="rId2"/>
          <a:srcRect l="34160" r="25699"/>
          <a:stretch/>
        </p:blipFill>
        <p:spPr>
          <a:xfrm>
            <a:off x="688434" y="-9525"/>
            <a:ext cx="4129822" cy="6867525"/>
          </a:xfrm>
          <a:prstGeom prst="rect">
            <a:avLst/>
          </a:prstGeom>
        </p:spPr>
      </p:pic>
      <p:sp>
        <p:nvSpPr>
          <p:cNvPr id="9" name="Freeform 6">
            <a:extLst>
              <a:ext uri="{FF2B5EF4-FFF2-40B4-BE49-F238E27FC236}">
                <a16:creationId xmlns:a16="http://schemas.microsoft.com/office/drawing/2014/main" id="{18E8C5BB-A90A-496B-A745-79A49F350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3" name="Content Placeholder 2">
            <a:extLst>
              <a:ext uri="{FF2B5EF4-FFF2-40B4-BE49-F238E27FC236}">
                <a16:creationId xmlns:a16="http://schemas.microsoft.com/office/drawing/2014/main" id="{6E00D9D2-802B-1844-A66E-BC7697DFEE3A}"/>
              </a:ext>
            </a:extLst>
          </p:cNvPr>
          <p:cNvSpPr>
            <a:spLocks noGrp="1"/>
          </p:cNvSpPr>
          <p:nvPr>
            <p:ph idx="1"/>
          </p:nvPr>
        </p:nvSpPr>
        <p:spPr>
          <a:xfrm>
            <a:off x="5195727" y="1263078"/>
            <a:ext cx="6335338" cy="3593591"/>
          </a:xfrm>
        </p:spPr>
        <p:txBody>
          <a:bodyPr>
            <a:noAutofit/>
          </a:bodyPr>
          <a:lstStyle/>
          <a:p>
            <a:pPr>
              <a:lnSpc>
                <a:spcPct val="200000"/>
              </a:lnSpc>
            </a:pPr>
            <a:r>
              <a:rPr lang="en-US" b="1" dirty="0">
                <a:solidFill>
                  <a:schemeClr val="bg2">
                    <a:lumMod val="50000"/>
                  </a:schemeClr>
                </a:solidFill>
              </a:rPr>
              <a:t>PTO WEBSITE </a:t>
            </a:r>
          </a:p>
          <a:p>
            <a:pPr lvl="1">
              <a:lnSpc>
                <a:spcPct val="200000"/>
              </a:lnSpc>
            </a:pPr>
            <a:r>
              <a:rPr lang="en-US" sz="2000" b="1" dirty="0">
                <a:hlinkClick r:id="rId3"/>
              </a:rPr>
              <a:t>www.oakridgemiddlepto.com</a:t>
            </a:r>
            <a:endParaRPr lang="en-US" sz="2000" b="1" dirty="0"/>
          </a:p>
          <a:p>
            <a:pPr>
              <a:lnSpc>
                <a:spcPct val="200000"/>
              </a:lnSpc>
            </a:pPr>
            <a:r>
              <a:rPr lang="en-US" b="1" dirty="0">
                <a:solidFill>
                  <a:schemeClr val="bg2">
                    <a:lumMod val="50000"/>
                  </a:schemeClr>
                </a:solidFill>
              </a:rPr>
              <a:t>EMAIL NEWSLETTER</a:t>
            </a:r>
          </a:p>
          <a:p>
            <a:pPr lvl="1">
              <a:lnSpc>
                <a:spcPct val="200000"/>
              </a:lnSpc>
            </a:pPr>
            <a:r>
              <a:rPr lang="en-US" sz="2000" b="1" dirty="0"/>
              <a:t>Go to Website to sign up</a:t>
            </a:r>
          </a:p>
          <a:p>
            <a:pPr>
              <a:lnSpc>
                <a:spcPct val="200000"/>
              </a:lnSpc>
            </a:pPr>
            <a:r>
              <a:rPr lang="en-US" b="1" dirty="0">
                <a:solidFill>
                  <a:schemeClr val="bg2">
                    <a:lumMod val="50000"/>
                  </a:schemeClr>
                </a:solidFill>
              </a:rPr>
              <a:t>SOCIAL MEDIA</a:t>
            </a:r>
          </a:p>
          <a:p>
            <a:pPr lvl="1">
              <a:lnSpc>
                <a:spcPct val="200000"/>
              </a:lnSpc>
            </a:pPr>
            <a:r>
              <a:rPr lang="en-US" sz="2000" b="1" dirty="0"/>
              <a:t>FACEBOOK and INSTAGRAM</a:t>
            </a:r>
          </a:p>
          <a:p>
            <a:pPr lvl="1">
              <a:lnSpc>
                <a:spcPct val="200000"/>
              </a:lnSpc>
            </a:pPr>
            <a:r>
              <a:rPr lang="en-US" sz="2000" b="1" dirty="0"/>
              <a:t>@</a:t>
            </a:r>
            <a:r>
              <a:rPr lang="en-US" sz="2000" b="1" dirty="0" err="1"/>
              <a:t>oakridgemiddlepto</a:t>
            </a:r>
            <a:endParaRPr lang="en-US" sz="2000" b="1" dirty="0"/>
          </a:p>
        </p:txBody>
      </p:sp>
      <p:sp>
        <p:nvSpPr>
          <p:cNvPr id="11" name="Rectangle 10">
            <a:extLst>
              <a:ext uri="{FF2B5EF4-FFF2-40B4-BE49-F238E27FC236}">
                <a16:creationId xmlns:a16="http://schemas.microsoft.com/office/drawing/2014/main" id="{BCD63B47-914A-418A-BA06-1B760F273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347889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6F9F0323-FA4D-439B-97DB-13B1F4ECD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solidFill>
          <a:ln w="0">
            <a:noFill/>
            <a:prstDash val="solid"/>
            <a:round/>
            <a:headEnd/>
            <a:tailEnd/>
          </a:ln>
        </p:spPr>
      </p:sp>
      <p:sp>
        <p:nvSpPr>
          <p:cNvPr id="13" name="Rectangle 12">
            <a:extLst>
              <a:ext uri="{FF2B5EF4-FFF2-40B4-BE49-F238E27FC236}">
                <a16:creationId xmlns:a16="http://schemas.microsoft.com/office/drawing/2014/main" id="{40123BDE-21CC-4534-AB99-8625C71F48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Freeform 11">
            <a:extLst>
              <a:ext uri="{FF2B5EF4-FFF2-40B4-BE49-F238E27FC236}">
                <a16:creationId xmlns:a16="http://schemas.microsoft.com/office/drawing/2014/main" id="{9100D67F-6274-41D6-A82E-57CCEA264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alpha val="75000"/>
            </a:schemeClr>
          </a:solidFill>
          <a:ln w="0">
            <a:noFill/>
            <a:prstDash val="solid"/>
            <a:round/>
            <a:headEnd/>
            <a:tailEnd/>
          </a:ln>
        </p:spPr>
      </p:sp>
      <p:pic>
        <p:nvPicPr>
          <p:cNvPr id="8" name="Picture 7">
            <a:extLst>
              <a:ext uri="{FF2B5EF4-FFF2-40B4-BE49-F238E27FC236}">
                <a16:creationId xmlns:a16="http://schemas.microsoft.com/office/drawing/2014/main" id="{EEC1A661-8121-80B0-30FB-D82893FC1521}"/>
              </a:ext>
            </a:extLst>
          </p:cNvPr>
          <p:cNvPicPr>
            <a:picLocks noChangeAspect="1"/>
          </p:cNvPicPr>
          <p:nvPr/>
        </p:nvPicPr>
        <p:blipFill>
          <a:blip r:embed="rId3"/>
          <a:srcRect/>
          <a:stretch/>
        </p:blipFill>
        <p:spPr>
          <a:xfrm>
            <a:off x="550592" y="126456"/>
            <a:ext cx="5102926" cy="6605087"/>
          </a:xfrm>
          <a:prstGeom prst="rect">
            <a:avLst/>
          </a:prstGeom>
        </p:spPr>
      </p:pic>
      <p:pic>
        <p:nvPicPr>
          <p:cNvPr id="16" name="Picture 15">
            <a:extLst>
              <a:ext uri="{FF2B5EF4-FFF2-40B4-BE49-F238E27FC236}">
                <a16:creationId xmlns:a16="http://schemas.microsoft.com/office/drawing/2014/main" id="{747CC9B8-7082-2B59-68E5-B82E8470A287}"/>
              </a:ext>
            </a:extLst>
          </p:cNvPr>
          <p:cNvPicPr>
            <a:picLocks noChangeAspect="1"/>
          </p:cNvPicPr>
          <p:nvPr/>
        </p:nvPicPr>
        <p:blipFill>
          <a:blip r:embed="rId4"/>
          <a:srcRect/>
          <a:stretch/>
        </p:blipFill>
        <p:spPr>
          <a:xfrm>
            <a:off x="6373948" y="13425"/>
            <a:ext cx="5277575" cy="6831148"/>
          </a:xfrm>
          <a:prstGeom prst="rect">
            <a:avLst/>
          </a:prstGeom>
        </p:spPr>
      </p:pic>
    </p:spTree>
    <p:extLst>
      <p:ext uri="{BB962C8B-B14F-4D97-AF65-F5344CB8AC3E}">
        <p14:creationId xmlns:p14="http://schemas.microsoft.com/office/powerpoint/2010/main" val="38144550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79E4E-175B-3858-749F-D590E1FB180F}"/>
              </a:ext>
            </a:extLst>
          </p:cNvPr>
          <p:cNvSpPr>
            <a:spLocks noGrp="1"/>
          </p:cNvSpPr>
          <p:nvPr>
            <p:ph type="title"/>
          </p:nvPr>
        </p:nvSpPr>
        <p:spPr>
          <a:xfrm>
            <a:off x="1124864" y="175477"/>
            <a:ext cx="10178322" cy="1492132"/>
          </a:xfrm>
        </p:spPr>
        <p:txBody>
          <a:bodyPr/>
          <a:lstStyle/>
          <a:p>
            <a:r>
              <a:rPr lang="en-US"/>
              <a:t>School Safety</a:t>
            </a:r>
            <a:endParaRPr lang="en-US" dirty="0"/>
          </a:p>
        </p:txBody>
      </p:sp>
      <p:sp>
        <p:nvSpPr>
          <p:cNvPr id="3" name="Content Placeholder 2">
            <a:extLst>
              <a:ext uri="{FF2B5EF4-FFF2-40B4-BE49-F238E27FC236}">
                <a16:creationId xmlns:a16="http://schemas.microsoft.com/office/drawing/2014/main" id="{CFC533B7-EB4A-189C-A152-A7A751DC7B87}"/>
              </a:ext>
            </a:extLst>
          </p:cNvPr>
          <p:cNvSpPr>
            <a:spLocks noGrp="1"/>
          </p:cNvSpPr>
          <p:nvPr>
            <p:ph idx="1"/>
          </p:nvPr>
        </p:nvSpPr>
        <p:spPr>
          <a:xfrm>
            <a:off x="1071469" y="921543"/>
            <a:ext cx="10231717" cy="3593591"/>
          </a:xfrm>
        </p:spPr>
        <p:txBody>
          <a:bodyPr>
            <a:noAutofit/>
          </a:bodyPr>
          <a:lstStyle/>
          <a:p>
            <a:pPr marL="0" marR="0" indent="0" algn="l">
              <a:spcBef>
                <a:spcPts val="0"/>
              </a:spcBef>
              <a:spcAft>
                <a:spcPts val="0"/>
              </a:spcAft>
              <a:buNone/>
            </a:pPr>
            <a:r>
              <a:rPr lang="en-US" sz="1200" b="1" i="0" u="sng" strike="noStrike" dirty="0">
                <a:solidFill>
                  <a:srgbClr val="000000"/>
                </a:solidFill>
                <a:effectLst/>
                <a:latin typeface="Arial" panose="020B0604020202020204" pitchFamily="34" charset="0"/>
              </a:rPr>
              <a:t>Pick up-Afternoon car line:</a:t>
            </a:r>
            <a:endParaRPr lang="en-US" sz="1200" b="0" i="0" u="none" strike="noStrike" dirty="0">
              <a:solidFill>
                <a:srgbClr val="000000"/>
              </a:solidFill>
              <a:effectLst/>
              <a:latin typeface="Calibri" panose="020F0502020204030204" pitchFamily="34" charset="0"/>
            </a:endParaRPr>
          </a:p>
          <a:p>
            <a:pPr marL="400050" indent="-171450">
              <a:spcBef>
                <a:spcPts val="0"/>
              </a:spcBef>
            </a:pPr>
            <a:r>
              <a:rPr lang="en-US" sz="1200" b="0" i="0" u="none" strike="noStrike" dirty="0">
                <a:solidFill>
                  <a:srgbClr val="000000"/>
                </a:solidFill>
                <a:effectLst/>
                <a:latin typeface="Arial" panose="020B0604020202020204" pitchFamily="34" charset="0"/>
              </a:rPr>
              <a:t>Goal: To have a safe and efficient process for pick up. Another goal is to have vehicles/ buses get off 951 and get on campus as quick as possible. Vehicles and buses can’t get on campus because traffic is backed up to the red light on 951. The bullet points below will help this process.</a:t>
            </a:r>
            <a:endParaRPr lang="en-US" sz="1200" b="0" i="0" u="none" strike="noStrike" dirty="0">
              <a:solidFill>
                <a:srgbClr val="000000"/>
              </a:solidFill>
              <a:effectLst/>
              <a:latin typeface="Calibri" panose="020F0502020204030204" pitchFamily="34" charset="0"/>
            </a:endParaRPr>
          </a:p>
          <a:p>
            <a:pPr marL="400050" indent="-171450">
              <a:spcBef>
                <a:spcPts val="0"/>
              </a:spcBef>
            </a:pPr>
            <a:r>
              <a:rPr lang="en-US" sz="1200" b="0" i="0" u="none" strike="noStrike" dirty="0">
                <a:solidFill>
                  <a:srgbClr val="000000"/>
                </a:solidFill>
                <a:effectLst/>
                <a:latin typeface="Arial" panose="020B0604020202020204" pitchFamily="34" charset="0"/>
              </a:rPr>
              <a:t>If possible, </a:t>
            </a:r>
            <a:r>
              <a:rPr lang="en-US" sz="1200" b="0" i="0" u="sng" strike="noStrike" dirty="0">
                <a:solidFill>
                  <a:srgbClr val="000000"/>
                </a:solidFill>
                <a:effectLst/>
                <a:latin typeface="Arial" panose="020B0604020202020204" pitchFamily="34" charset="0"/>
              </a:rPr>
              <a:t>car pool</a:t>
            </a:r>
            <a:r>
              <a:rPr lang="en-US" sz="1200" b="0" i="0" u="none" strike="noStrike" dirty="0">
                <a:solidFill>
                  <a:srgbClr val="000000"/>
                </a:solidFill>
                <a:effectLst/>
                <a:latin typeface="Arial" panose="020B0604020202020204" pitchFamily="34" charset="0"/>
              </a:rPr>
              <a:t> with family or neighbors to minimize the number of cars in the line.</a:t>
            </a:r>
            <a:endParaRPr lang="en-US" sz="1200" b="0" i="0" u="none" strike="noStrike" dirty="0">
              <a:solidFill>
                <a:srgbClr val="000000"/>
              </a:solidFill>
              <a:effectLst/>
              <a:latin typeface="Calibri" panose="020F0502020204030204" pitchFamily="34" charset="0"/>
            </a:endParaRPr>
          </a:p>
          <a:p>
            <a:pPr marL="400050" indent="-171450">
              <a:spcBef>
                <a:spcPts val="0"/>
              </a:spcBef>
            </a:pPr>
            <a:r>
              <a:rPr lang="en-US" sz="1200" b="0" i="0" u="none" strike="noStrike" dirty="0">
                <a:solidFill>
                  <a:srgbClr val="000000"/>
                </a:solidFill>
                <a:effectLst/>
                <a:latin typeface="Arial" panose="020B0604020202020204" pitchFamily="34" charset="0"/>
              </a:rPr>
              <a:t>Pick up your students </a:t>
            </a:r>
            <a:r>
              <a:rPr lang="en-US" sz="1200" b="0" i="0" u="sng" strike="noStrike" dirty="0">
                <a:solidFill>
                  <a:srgbClr val="000000"/>
                </a:solidFill>
                <a:effectLst/>
                <a:latin typeface="Arial" panose="020B0604020202020204" pitchFamily="34" charset="0"/>
              </a:rPr>
              <a:t>all the way forward in the line by the flag pole</a:t>
            </a:r>
            <a:r>
              <a:rPr lang="en-US" sz="1200" b="0" i="0" u="none" strike="noStrike" dirty="0">
                <a:solidFill>
                  <a:srgbClr val="000000"/>
                </a:solidFill>
                <a:effectLst/>
                <a:latin typeface="Arial" panose="020B0604020202020204" pitchFamily="34" charset="0"/>
              </a:rPr>
              <a:t>, not farther back, with gaps in the car line (and more cars backed up onto 951 because of this).</a:t>
            </a:r>
            <a:endParaRPr lang="en-US" sz="1200" b="0" i="0" u="none" strike="noStrike" dirty="0">
              <a:solidFill>
                <a:srgbClr val="000000"/>
              </a:solidFill>
              <a:effectLst/>
              <a:latin typeface="Calibri" panose="020F0502020204030204" pitchFamily="34" charset="0"/>
            </a:endParaRPr>
          </a:p>
          <a:p>
            <a:pPr marL="400050" indent="-171450">
              <a:spcBef>
                <a:spcPts val="0"/>
              </a:spcBef>
            </a:pPr>
            <a:r>
              <a:rPr lang="en-US" sz="1200" b="0" i="0" u="none" strike="noStrike" dirty="0">
                <a:solidFill>
                  <a:srgbClr val="000000"/>
                </a:solidFill>
                <a:effectLst/>
                <a:latin typeface="Arial" panose="020B0604020202020204" pitchFamily="34" charset="0"/>
              </a:rPr>
              <a:t>If possible, please have some parents </a:t>
            </a:r>
            <a:r>
              <a:rPr lang="en-US" sz="1200" b="0" i="0" u="sng" strike="noStrike" dirty="0">
                <a:solidFill>
                  <a:srgbClr val="000000"/>
                </a:solidFill>
                <a:effectLst/>
                <a:latin typeface="Arial" panose="020B0604020202020204" pitchFamily="34" charset="0"/>
              </a:rPr>
              <a:t>arrive on campus at 4:00-4:05pm</a:t>
            </a:r>
            <a:r>
              <a:rPr lang="en-US" sz="1200" b="0" i="0" u="none" strike="noStrike" dirty="0">
                <a:solidFill>
                  <a:srgbClr val="000000"/>
                </a:solidFill>
                <a:effectLst/>
                <a:latin typeface="Arial" panose="020B0604020202020204" pitchFamily="34" charset="0"/>
              </a:rPr>
              <a:t> to pick up their student(s). The line slows down at this time. This will minimize the amount of cars on campus during the peak times and keep more cars off 951 and get more school buses on campus quicker.</a:t>
            </a:r>
            <a:endParaRPr lang="en-US" sz="1200" b="0" i="0" u="none" strike="noStrike" dirty="0">
              <a:solidFill>
                <a:srgbClr val="000000"/>
              </a:solidFill>
              <a:effectLst/>
              <a:latin typeface="Calibri" panose="020F0502020204030204" pitchFamily="34" charset="0"/>
            </a:endParaRPr>
          </a:p>
          <a:p>
            <a:pPr marL="0" marR="0" indent="0" algn="l">
              <a:spcBef>
                <a:spcPts val="0"/>
              </a:spcBef>
              <a:spcAft>
                <a:spcPts val="0"/>
              </a:spcAft>
              <a:buNone/>
            </a:pPr>
            <a:r>
              <a:rPr lang="en-US" sz="1200" b="0" i="0" u="none" strike="noStrike" dirty="0">
                <a:solidFill>
                  <a:srgbClr val="000000"/>
                </a:solidFill>
                <a:effectLst/>
                <a:latin typeface="Arial" panose="020B0604020202020204" pitchFamily="34" charset="0"/>
              </a:rPr>
              <a:t> </a:t>
            </a:r>
            <a:endParaRPr lang="en-US" sz="1200" b="0" i="0" u="none" strike="noStrike" dirty="0">
              <a:solidFill>
                <a:srgbClr val="000000"/>
              </a:solidFill>
              <a:effectLst/>
              <a:latin typeface="Calibri" panose="020F0502020204030204" pitchFamily="34" charset="0"/>
            </a:endParaRPr>
          </a:p>
          <a:p>
            <a:pPr marL="0" marR="0" indent="0" algn="l">
              <a:spcBef>
                <a:spcPts val="0"/>
              </a:spcBef>
              <a:spcAft>
                <a:spcPts val="0"/>
              </a:spcAft>
              <a:buNone/>
            </a:pPr>
            <a:r>
              <a:rPr lang="en-US" sz="1200" b="1" i="0" u="sng" strike="noStrike" dirty="0">
                <a:solidFill>
                  <a:srgbClr val="000000"/>
                </a:solidFill>
                <a:effectLst/>
                <a:latin typeface="Arial" panose="020B0604020202020204" pitchFamily="34" charset="0"/>
              </a:rPr>
              <a:t>Bicycles:</a:t>
            </a:r>
            <a:endParaRPr lang="en-US" sz="1200" b="0" i="0" u="none" strike="noStrike" dirty="0">
              <a:solidFill>
                <a:srgbClr val="000000"/>
              </a:solidFill>
              <a:effectLst/>
              <a:latin typeface="Calibri" panose="020F0502020204030204" pitchFamily="34" charset="0"/>
            </a:endParaRPr>
          </a:p>
          <a:p>
            <a:pPr marL="400050" indent="-171450">
              <a:spcBef>
                <a:spcPts val="0"/>
              </a:spcBef>
            </a:pPr>
            <a:r>
              <a:rPr lang="en-US" sz="1200" b="0" i="0" u="none" strike="noStrike" dirty="0">
                <a:solidFill>
                  <a:srgbClr val="000000"/>
                </a:solidFill>
                <a:effectLst/>
                <a:latin typeface="Arial" panose="020B0604020202020204" pitchFamily="34" charset="0"/>
              </a:rPr>
              <a:t>Please have the students </a:t>
            </a:r>
            <a:r>
              <a:rPr lang="en-US" sz="1200" b="0" i="0" u="sng" strike="noStrike" dirty="0">
                <a:solidFill>
                  <a:srgbClr val="000000"/>
                </a:solidFill>
                <a:effectLst/>
                <a:latin typeface="Arial" panose="020B0604020202020204" pitchFamily="34" charset="0"/>
              </a:rPr>
              <a:t>wear their helmets</a:t>
            </a:r>
            <a:r>
              <a:rPr lang="en-US" sz="1200" b="0" i="0" u="none" strike="noStrike" dirty="0">
                <a:solidFill>
                  <a:srgbClr val="000000"/>
                </a:solidFill>
                <a:effectLst/>
                <a:latin typeface="Arial" panose="020B0604020202020204" pitchFamily="34" charset="0"/>
              </a:rPr>
              <a:t> if they are riding their bikes to and from school (per FSS 316.2065 (3)(d).</a:t>
            </a:r>
            <a:endParaRPr lang="en-US" sz="1200" b="0" i="0" u="none" strike="noStrike" dirty="0">
              <a:solidFill>
                <a:srgbClr val="000000"/>
              </a:solidFill>
              <a:effectLst/>
              <a:latin typeface="Calibri" panose="020F0502020204030204" pitchFamily="34" charset="0"/>
            </a:endParaRPr>
          </a:p>
          <a:p>
            <a:pPr marL="400050" indent="-171450">
              <a:spcBef>
                <a:spcPts val="0"/>
              </a:spcBef>
            </a:pPr>
            <a:r>
              <a:rPr lang="en-US" sz="1200" b="0" i="0" u="none" strike="noStrike" dirty="0">
                <a:solidFill>
                  <a:srgbClr val="000000"/>
                </a:solidFill>
                <a:effectLst/>
                <a:latin typeface="Arial" panose="020B0604020202020204" pitchFamily="34" charset="0"/>
              </a:rPr>
              <a:t>Please have the students that take Collier Blvd (951) to and from the school to be careful with vehicles at intersections. Don’t assume the driver sees you.</a:t>
            </a:r>
            <a:endParaRPr lang="en-US" sz="1200" b="0" i="0" u="none" strike="noStrike" dirty="0">
              <a:solidFill>
                <a:srgbClr val="000000"/>
              </a:solidFill>
              <a:effectLst/>
              <a:latin typeface="Calibri" panose="020F0502020204030204" pitchFamily="34" charset="0"/>
            </a:endParaRPr>
          </a:p>
          <a:p>
            <a:pPr marL="400050" indent="-171450">
              <a:spcBef>
                <a:spcPts val="0"/>
              </a:spcBef>
            </a:pPr>
            <a:r>
              <a:rPr lang="en-US" sz="1200" b="0" i="0" u="none" strike="noStrike" dirty="0">
                <a:solidFill>
                  <a:srgbClr val="000000"/>
                </a:solidFill>
                <a:effectLst/>
                <a:latin typeface="Arial" panose="020B0604020202020204" pitchFamily="34" charset="0"/>
              </a:rPr>
              <a:t>Please park their bikes in the bike racks (by the gym and </a:t>
            </a:r>
            <a:r>
              <a:rPr lang="en-US" sz="1200" b="0" i="0" u="none" strike="noStrike" dirty="0" err="1">
                <a:solidFill>
                  <a:srgbClr val="000000"/>
                </a:solidFill>
                <a:effectLst/>
                <a:latin typeface="Arial" panose="020B0604020202020204" pitchFamily="34" charset="0"/>
              </a:rPr>
              <a:t>Pebblebrooke</a:t>
            </a:r>
            <a:r>
              <a:rPr lang="en-US" sz="1200" b="0" i="0" u="none" strike="noStrike" dirty="0">
                <a:solidFill>
                  <a:srgbClr val="000000"/>
                </a:solidFill>
                <a:effectLst/>
                <a:latin typeface="Arial" panose="020B0604020202020204" pitchFamily="34" charset="0"/>
              </a:rPr>
              <a:t>). This will help with reducing the chances of theft.</a:t>
            </a:r>
            <a:endParaRPr lang="en-US" sz="1200" b="0" i="0" u="none" strike="noStrike" dirty="0">
              <a:solidFill>
                <a:srgbClr val="000000"/>
              </a:solidFill>
              <a:effectLst/>
              <a:latin typeface="Calibri" panose="020F0502020204030204" pitchFamily="34" charset="0"/>
            </a:endParaRPr>
          </a:p>
          <a:p>
            <a:pPr marL="400050" indent="-171450">
              <a:spcBef>
                <a:spcPts val="0"/>
              </a:spcBef>
            </a:pPr>
            <a:r>
              <a:rPr lang="en-US" sz="1200" b="0" i="0" u="none" strike="noStrike" dirty="0">
                <a:solidFill>
                  <a:srgbClr val="000000"/>
                </a:solidFill>
                <a:effectLst/>
                <a:latin typeface="Arial" panose="020B0604020202020204" pitchFamily="34" charset="0"/>
              </a:rPr>
              <a:t>Please lock your bikes to something solid (thru the frame and front tire).</a:t>
            </a:r>
            <a:endParaRPr lang="en-US" sz="1200" b="0" i="0" u="none" strike="noStrike" dirty="0">
              <a:solidFill>
                <a:srgbClr val="000000"/>
              </a:solidFill>
              <a:effectLst/>
              <a:latin typeface="Calibri" panose="020F0502020204030204" pitchFamily="34" charset="0"/>
            </a:endParaRPr>
          </a:p>
          <a:p>
            <a:pPr marL="0" marR="0" indent="0" algn="l">
              <a:spcBef>
                <a:spcPts val="0"/>
              </a:spcBef>
              <a:spcAft>
                <a:spcPts val="0"/>
              </a:spcAft>
              <a:buNone/>
            </a:pPr>
            <a:r>
              <a:rPr lang="en-US" sz="1200" b="0" i="0" u="none" strike="noStrike" dirty="0">
                <a:solidFill>
                  <a:srgbClr val="000000"/>
                </a:solidFill>
                <a:effectLst/>
                <a:latin typeface="Arial" panose="020B0604020202020204" pitchFamily="34" charset="0"/>
              </a:rPr>
              <a:t> </a:t>
            </a:r>
            <a:endParaRPr lang="en-US" sz="1200" b="0" i="0" u="none" strike="noStrike" dirty="0">
              <a:solidFill>
                <a:srgbClr val="000000"/>
              </a:solidFill>
              <a:effectLst/>
              <a:latin typeface="Calibri" panose="020F0502020204030204" pitchFamily="34" charset="0"/>
            </a:endParaRPr>
          </a:p>
          <a:p>
            <a:pPr marL="0" marR="0" indent="0" algn="l">
              <a:spcBef>
                <a:spcPts val="0"/>
              </a:spcBef>
              <a:spcAft>
                <a:spcPts val="0"/>
              </a:spcAft>
              <a:buNone/>
            </a:pPr>
            <a:r>
              <a:rPr lang="en-US" sz="1200" b="1" i="0" u="sng" strike="noStrike" dirty="0">
                <a:solidFill>
                  <a:srgbClr val="000000"/>
                </a:solidFill>
                <a:effectLst/>
                <a:latin typeface="Arial" panose="020B0604020202020204" pitchFamily="34" charset="0"/>
              </a:rPr>
              <a:t>Learn Safe/ Computers:</a:t>
            </a:r>
            <a:endParaRPr lang="en-US" sz="1200" b="0" i="0" u="none" strike="noStrike" dirty="0">
              <a:solidFill>
                <a:srgbClr val="000000"/>
              </a:solidFill>
              <a:effectLst/>
              <a:latin typeface="Calibri" panose="020F0502020204030204" pitchFamily="34" charset="0"/>
            </a:endParaRPr>
          </a:p>
          <a:p>
            <a:pPr marL="400050" indent="-171450">
              <a:spcBef>
                <a:spcPts val="0"/>
              </a:spcBef>
            </a:pPr>
            <a:r>
              <a:rPr lang="en-US" sz="1200" b="0" i="0" u="none" strike="noStrike" dirty="0">
                <a:solidFill>
                  <a:srgbClr val="000000"/>
                </a:solidFill>
                <a:effectLst/>
                <a:latin typeface="Arial" panose="020B0604020202020204" pitchFamily="34" charset="0"/>
              </a:rPr>
              <a:t>Please remind your students to be careful what they type/ search on their CCPS laptops.</a:t>
            </a:r>
            <a:endParaRPr lang="en-US" sz="1200" b="0" i="0" u="none" strike="noStrike" dirty="0">
              <a:solidFill>
                <a:srgbClr val="000000"/>
              </a:solidFill>
              <a:effectLst/>
              <a:latin typeface="Calibri" panose="020F0502020204030204" pitchFamily="34" charset="0"/>
            </a:endParaRPr>
          </a:p>
          <a:p>
            <a:pPr marL="400050" indent="-171450">
              <a:spcBef>
                <a:spcPts val="0"/>
              </a:spcBef>
            </a:pPr>
            <a:r>
              <a:rPr lang="en-US" sz="1200" b="0" i="0" u="none" strike="noStrike" dirty="0">
                <a:solidFill>
                  <a:srgbClr val="000000"/>
                </a:solidFill>
                <a:effectLst/>
                <a:latin typeface="Arial" panose="020B0604020202020204" pitchFamily="34" charset="0"/>
              </a:rPr>
              <a:t>A resource for Learn Safe is: </a:t>
            </a:r>
            <a:r>
              <a:rPr lang="en-US" sz="1200" b="0" i="0" u="sng" strike="noStrike" dirty="0">
                <a:solidFill>
                  <a:srgbClr val="954F72"/>
                </a:solidFill>
                <a:effectLst/>
                <a:latin typeface="Arial" panose="020B0604020202020204" pitchFamily="34" charset="0"/>
                <a:hlinkClick r:id="rId3"/>
              </a:rPr>
              <a:t>https://learnsafe.com/</a:t>
            </a:r>
            <a:endParaRPr lang="en-US" sz="1200" b="0" i="0" u="none" strike="noStrike" dirty="0">
              <a:solidFill>
                <a:srgbClr val="000000"/>
              </a:solidFill>
              <a:effectLst/>
              <a:latin typeface="Calibri" panose="020F0502020204030204" pitchFamily="34" charset="0"/>
            </a:endParaRPr>
          </a:p>
          <a:p>
            <a:pPr marL="400050" indent="-171450">
              <a:spcBef>
                <a:spcPts val="0"/>
              </a:spcBef>
            </a:pPr>
            <a:r>
              <a:rPr lang="en-US" sz="1200" b="0" i="0" u="none" strike="noStrike" dirty="0">
                <a:solidFill>
                  <a:srgbClr val="000000"/>
                </a:solidFill>
                <a:effectLst/>
                <a:latin typeface="Arial" panose="020B0604020202020204" pitchFamily="34" charset="0"/>
              </a:rPr>
              <a:t>Have your students lock their school issued laptop by using the Windows button and the L key. This prevents unauthorized people access to the laptop and reduces Learn Safe activations.</a:t>
            </a:r>
            <a:endParaRPr lang="en-US" sz="1200" b="0" i="0" u="none" strike="noStrike" dirty="0">
              <a:solidFill>
                <a:srgbClr val="000000"/>
              </a:solidFill>
              <a:effectLst/>
              <a:latin typeface="Calibri" panose="020F0502020204030204" pitchFamily="34" charset="0"/>
            </a:endParaRPr>
          </a:p>
          <a:p>
            <a:pPr marL="0" marR="0" indent="0" algn="l">
              <a:spcBef>
                <a:spcPts val="0"/>
              </a:spcBef>
              <a:spcAft>
                <a:spcPts val="0"/>
              </a:spcAft>
              <a:buNone/>
            </a:pPr>
            <a:r>
              <a:rPr lang="en-US" sz="1200" b="0" i="0" u="none" strike="noStrike" dirty="0">
                <a:solidFill>
                  <a:srgbClr val="000000"/>
                </a:solidFill>
                <a:effectLst/>
                <a:latin typeface="Arial" panose="020B0604020202020204" pitchFamily="34" charset="0"/>
              </a:rPr>
              <a:t> </a:t>
            </a:r>
            <a:endParaRPr lang="en-US" sz="1200" b="0" i="0" u="none" strike="noStrike" dirty="0">
              <a:solidFill>
                <a:srgbClr val="000000"/>
              </a:solidFill>
              <a:effectLst/>
              <a:latin typeface="Calibri" panose="020F0502020204030204" pitchFamily="34" charset="0"/>
            </a:endParaRPr>
          </a:p>
          <a:p>
            <a:pPr marL="0" marR="0" indent="0" algn="l">
              <a:spcBef>
                <a:spcPts val="0"/>
              </a:spcBef>
              <a:spcAft>
                <a:spcPts val="0"/>
              </a:spcAft>
              <a:buNone/>
            </a:pPr>
            <a:r>
              <a:rPr lang="en-US" sz="1200" b="1" i="0" u="sng" strike="noStrike" dirty="0">
                <a:solidFill>
                  <a:srgbClr val="000000"/>
                </a:solidFill>
                <a:effectLst/>
                <a:latin typeface="Arial" panose="020B0604020202020204" pitchFamily="34" charset="0"/>
              </a:rPr>
              <a:t>Social Media/ Texts etc.:</a:t>
            </a:r>
            <a:endParaRPr lang="en-US" sz="1200" b="0" i="0" u="none" strike="noStrike" dirty="0">
              <a:solidFill>
                <a:srgbClr val="000000"/>
              </a:solidFill>
              <a:effectLst/>
              <a:latin typeface="Calibri" panose="020F0502020204030204" pitchFamily="34" charset="0"/>
            </a:endParaRPr>
          </a:p>
          <a:p>
            <a:pPr marL="400050" indent="-171450">
              <a:spcBef>
                <a:spcPts val="0"/>
              </a:spcBef>
            </a:pPr>
            <a:r>
              <a:rPr lang="en-US" sz="1200" b="0" i="0" u="none" strike="noStrike" dirty="0">
                <a:solidFill>
                  <a:srgbClr val="000000"/>
                </a:solidFill>
                <a:effectLst/>
                <a:latin typeface="Arial" panose="020B0604020202020204" pitchFamily="34" charset="0"/>
              </a:rPr>
              <a:t>Please remind your students about their social media posts, social media groups that they are in and their security settings etc. on their accounts.</a:t>
            </a:r>
            <a:endParaRPr lang="en-US" sz="1200" b="0" i="0" u="none" strike="noStrike" dirty="0">
              <a:solidFill>
                <a:srgbClr val="000000"/>
              </a:solidFill>
              <a:effectLst/>
              <a:latin typeface="Calibri" panose="020F0502020204030204" pitchFamily="34" charset="0"/>
            </a:endParaRPr>
          </a:p>
          <a:p>
            <a:pPr marL="400050" indent="-171450">
              <a:spcBef>
                <a:spcPts val="0"/>
              </a:spcBef>
            </a:pPr>
            <a:r>
              <a:rPr lang="en-US" sz="1200" b="0" i="0" u="none" strike="noStrike" dirty="0">
                <a:solidFill>
                  <a:srgbClr val="000000"/>
                </a:solidFill>
                <a:effectLst/>
                <a:latin typeface="Arial" panose="020B0604020202020204" pitchFamily="34" charset="0"/>
              </a:rPr>
              <a:t>Please remind your students about texts, group texts and sending photos/videos etc. When in doubt don’t send it/ don’t forward it. If something is sent to them that is inappropriate, have them notify a parent.</a:t>
            </a:r>
            <a:endParaRPr lang="en-US" sz="1200" b="0" i="0" u="none" strike="noStrike" dirty="0">
              <a:solidFill>
                <a:srgbClr val="000000"/>
              </a:solidFill>
              <a:effectLst/>
              <a:latin typeface="Calibri" panose="020F0502020204030204" pitchFamily="34" charset="0"/>
            </a:endParaRPr>
          </a:p>
          <a:p>
            <a:pPr marL="400050" indent="-171450">
              <a:spcBef>
                <a:spcPts val="0"/>
              </a:spcBef>
            </a:pPr>
            <a:r>
              <a:rPr lang="en-US" sz="1200" dirty="0">
                <a:solidFill>
                  <a:srgbClr val="000000"/>
                </a:solidFill>
                <a:latin typeface="Arial" panose="020B0604020202020204" pitchFamily="34" charset="0"/>
              </a:rPr>
              <a:t>A </a:t>
            </a:r>
            <a:r>
              <a:rPr lang="en-US" sz="1200" b="0" i="0" u="none" strike="noStrike" dirty="0">
                <a:solidFill>
                  <a:srgbClr val="000000"/>
                </a:solidFill>
                <a:effectLst/>
                <a:latin typeface="Arial" panose="020B0604020202020204" pitchFamily="34" charset="0"/>
              </a:rPr>
              <a:t>resource for Social Media Safety </a:t>
            </a:r>
            <a:r>
              <a:rPr lang="en-US" sz="1200" b="0" i="0" u="none" strike="noStrike" dirty="0" err="1">
                <a:solidFill>
                  <a:srgbClr val="000000"/>
                </a:solidFill>
                <a:effectLst/>
                <a:latin typeface="Arial" panose="020B0604020202020204" pitchFamily="34" charset="0"/>
              </a:rPr>
              <a:t>is:</a:t>
            </a:r>
            <a:r>
              <a:rPr lang="en-US" sz="1200" b="0" i="0" u="sng" strike="noStrike" dirty="0" err="1">
                <a:solidFill>
                  <a:srgbClr val="954F72"/>
                </a:solidFill>
                <a:effectLst/>
                <a:latin typeface="Arial" panose="020B0604020202020204" pitchFamily="34" charset="0"/>
                <a:hlinkClick r:id="rId4"/>
              </a:rPr>
              <a:t>https</a:t>
            </a:r>
            <a:r>
              <a:rPr lang="en-US" sz="1200" b="0" i="0" u="sng" strike="noStrike" dirty="0">
                <a:solidFill>
                  <a:srgbClr val="954F72"/>
                </a:solidFill>
                <a:effectLst/>
                <a:latin typeface="Arial" panose="020B0604020202020204" pitchFamily="34" charset="0"/>
                <a:hlinkClick r:id="rId4"/>
              </a:rPr>
              <a:t>://www.collierschools.com/Page/10216</a:t>
            </a:r>
            <a:endParaRPr lang="en-US" sz="1200" b="0" i="0" u="none" strike="noStrike" dirty="0">
              <a:solidFill>
                <a:srgbClr val="000000"/>
              </a:solidFill>
              <a:effectLst/>
              <a:latin typeface="Calibri" panose="020F0502020204030204" pitchFamily="34" charset="0"/>
            </a:endParaRPr>
          </a:p>
          <a:p>
            <a:pPr marL="0" marR="0" indent="0" algn="l">
              <a:spcBef>
                <a:spcPts val="0"/>
              </a:spcBef>
              <a:spcAft>
                <a:spcPts val="0"/>
              </a:spcAft>
              <a:buNone/>
            </a:pPr>
            <a:r>
              <a:rPr lang="en-US" sz="1200" b="0" i="0" u="none" strike="noStrike" dirty="0">
                <a:solidFill>
                  <a:srgbClr val="000000"/>
                </a:solidFill>
                <a:effectLst/>
                <a:latin typeface="Arial" panose="020B0604020202020204" pitchFamily="34" charset="0"/>
              </a:rPr>
              <a:t> </a:t>
            </a:r>
            <a:endParaRPr lang="en-US" sz="1200" b="0" i="0" u="none" strike="noStrike" dirty="0">
              <a:solidFill>
                <a:srgbClr val="000000"/>
              </a:solidFill>
              <a:effectLst/>
              <a:latin typeface="Calibri" panose="020F0502020204030204" pitchFamily="34" charset="0"/>
            </a:endParaRPr>
          </a:p>
          <a:p>
            <a:pPr marL="0" indent="0">
              <a:buNone/>
            </a:pPr>
            <a:endParaRPr lang="en-US" sz="1200" dirty="0"/>
          </a:p>
        </p:txBody>
      </p:sp>
    </p:spTree>
    <p:extLst>
      <p:ext uri="{BB962C8B-B14F-4D97-AF65-F5344CB8AC3E}">
        <p14:creationId xmlns:p14="http://schemas.microsoft.com/office/powerpoint/2010/main" val="15757788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79E4E-175B-3858-749F-D590E1FB180F}"/>
              </a:ext>
            </a:extLst>
          </p:cNvPr>
          <p:cNvSpPr>
            <a:spLocks noGrp="1"/>
          </p:cNvSpPr>
          <p:nvPr>
            <p:ph type="title"/>
          </p:nvPr>
        </p:nvSpPr>
        <p:spPr>
          <a:xfrm>
            <a:off x="1124864" y="175477"/>
            <a:ext cx="10178322" cy="1492132"/>
          </a:xfrm>
        </p:spPr>
        <p:txBody>
          <a:bodyPr/>
          <a:lstStyle/>
          <a:p>
            <a:r>
              <a:rPr lang="en-US"/>
              <a:t>School Safety</a:t>
            </a:r>
            <a:endParaRPr lang="en-US" dirty="0"/>
          </a:p>
        </p:txBody>
      </p:sp>
      <p:sp>
        <p:nvSpPr>
          <p:cNvPr id="3" name="Content Placeholder 2">
            <a:extLst>
              <a:ext uri="{FF2B5EF4-FFF2-40B4-BE49-F238E27FC236}">
                <a16:creationId xmlns:a16="http://schemas.microsoft.com/office/drawing/2014/main" id="{CFC533B7-EB4A-189C-A152-A7A751DC7B87}"/>
              </a:ext>
            </a:extLst>
          </p:cNvPr>
          <p:cNvSpPr>
            <a:spLocks noGrp="1"/>
          </p:cNvSpPr>
          <p:nvPr>
            <p:ph idx="1"/>
          </p:nvPr>
        </p:nvSpPr>
        <p:spPr>
          <a:xfrm>
            <a:off x="1071469" y="921543"/>
            <a:ext cx="10231717" cy="3593591"/>
          </a:xfrm>
        </p:spPr>
        <p:txBody>
          <a:bodyPr>
            <a:noAutofit/>
          </a:bodyPr>
          <a:lstStyle/>
          <a:p>
            <a:pPr marL="0" marR="0" indent="0" algn="l">
              <a:spcBef>
                <a:spcPts val="0"/>
              </a:spcBef>
              <a:spcAft>
                <a:spcPts val="0"/>
              </a:spcAft>
              <a:buNone/>
            </a:pPr>
            <a:r>
              <a:rPr lang="en-US" sz="1200" b="1" i="0" u="sng" strike="noStrike" dirty="0">
                <a:solidFill>
                  <a:srgbClr val="000000"/>
                </a:solidFill>
                <a:effectLst/>
                <a:latin typeface="Arial" panose="020B0604020202020204" pitchFamily="34" charset="0"/>
              </a:rPr>
              <a:t>Vapes:</a:t>
            </a:r>
            <a:endParaRPr lang="en-US" sz="1200" b="0" i="0" u="none" strike="noStrike" dirty="0">
              <a:solidFill>
                <a:srgbClr val="000000"/>
              </a:solidFill>
              <a:effectLst/>
              <a:latin typeface="Calibri" panose="020F0502020204030204" pitchFamily="34" charset="0"/>
            </a:endParaRPr>
          </a:p>
          <a:p>
            <a:pPr marL="400050" indent="-171450">
              <a:spcBef>
                <a:spcPts val="0"/>
              </a:spcBef>
            </a:pPr>
            <a:r>
              <a:rPr lang="en-US" sz="1200" b="0" i="0" u="none" strike="noStrike" dirty="0">
                <a:solidFill>
                  <a:srgbClr val="000000"/>
                </a:solidFill>
                <a:effectLst/>
                <a:latin typeface="Arial" panose="020B0604020202020204" pitchFamily="34" charset="0"/>
              </a:rPr>
              <a:t>Please be familiar with what nicotine and THC (marijuana) vapes look like. They are illegal to possess for juveniles; especially on school property/ buses.</a:t>
            </a:r>
            <a:endParaRPr lang="en-US" sz="1200" b="0" i="0" u="none" strike="noStrike" dirty="0">
              <a:solidFill>
                <a:srgbClr val="000000"/>
              </a:solidFill>
              <a:effectLst/>
              <a:latin typeface="Calibri" panose="020F0502020204030204" pitchFamily="34" charset="0"/>
            </a:endParaRPr>
          </a:p>
          <a:p>
            <a:pPr marL="400050" indent="-171450">
              <a:spcBef>
                <a:spcPts val="0"/>
              </a:spcBef>
            </a:pPr>
            <a:r>
              <a:rPr lang="en-US" sz="1200" b="0" i="0" u="none" strike="noStrike" dirty="0">
                <a:solidFill>
                  <a:srgbClr val="000000"/>
                </a:solidFill>
                <a:effectLst/>
                <a:latin typeface="Arial" panose="020B0604020202020204" pitchFamily="34" charset="0"/>
              </a:rPr>
              <a:t>Possession of a nicotine vape on school property/ bus is a citation from me and school consequences with the AP-D’s office.</a:t>
            </a:r>
            <a:endParaRPr lang="en-US" sz="1200" b="0" i="0" u="none" strike="noStrike" dirty="0">
              <a:solidFill>
                <a:srgbClr val="000000"/>
              </a:solidFill>
              <a:effectLst/>
              <a:latin typeface="Calibri" panose="020F0502020204030204" pitchFamily="34" charset="0"/>
            </a:endParaRPr>
          </a:p>
          <a:p>
            <a:pPr marL="400050" indent="-171450">
              <a:spcBef>
                <a:spcPts val="0"/>
              </a:spcBef>
            </a:pPr>
            <a:r>
              <a:rPr lang="en-US" sz="1200" b="0" i="0" u="none" strike="noStrike" dirty="0">
                <a:solidFill>
                  <a:srgbClr val="000000"/>
                </a:solidFill>
                <a:effectLst/>
                <a:latin typeface="Arial" panose="020B0604020202020204" pitchFamily="34" charset="0"/>
              </a:rPr>
              <a:t>Possession of a THC vape on school property/ bus is going to be a civil citation issue from me and school consequences/ alternative placement from the AP-D’s office.</a:t>
            </a:r>
            <a:endParaRPr lang="en-US" sz="1200" b="0" i="0" u="none" strike="noStrike" dirty="0">
              <a:solidFill>
                <a:srgbClr val="000000"/>
              </a:solidFill>
              <a:effectLst/>
              <a:latin typeface="Calibri" panose="020F0502020204030204" pitchFamily="34" charset="0"/>
            </a:endParaRPr>
          </a:p>
          <a:p>
            <a:pPr marL="0" marR="0" indent="0" algn="l">
              <a:spcBef>
                <a:spcPts val="0"/>
              </a:spcBef>
              <a:spcAft>
                <a:spcPts val="0"/>
              </a:spcAft>
              <a:buNone/>
            </a:pPr>
            <a:r>
              <a:rPr lang="en-US" sz="1200" b="0" i="0" u="none" strike="noStrike" dirty="0">
                <a:solidFill>
                  <a:srgbClr val="000000"/>
                </a:solidFill>
                <a:effectLst/>
                <a:latin typeface="Arial" panose="020B0604020202020204" pitchFamily="34" charset="0"/>
              </a:rPr>
              <a:t> </a:t>
            </a:r>
            <a:endParaRPr lang="en-US" sz="1200" b="0" i="0" u="none" strike="noStrike" dirty="0">
              <a:solidFill>
                <a:srgbClr val="000000"/>
              </a:solidFill>
              <a:effectLst/>
              <a:latin typeface="Calibri" panose="020F0502020204030204" pitchFamily="34" charset="0"/>
            </a:endParaRPr>
          </a:p>
          <a:p>
            <a:pPr marL="0" marR="0" indent="0" algn="l">
              <a:spcBef>
                <a:spcPts val="0"/>
              </a:spcBef>
              <a:spcAft>
                <a:spcPts val="0"/>
              </a:spcAft>
              <a:buNone/>
            </a:pPr>
            <a:r>
              <a:rPr lang="en-US" sz="1200" b="1" i="0" u="sng" strike="noStrike" dirty="0">
                <a:solidFill>
                  <a:srgbClr val="000000"/>
                </a:solidFill>
                <a:effectLst/>
                <a:latin typeface="Arial" panose="020B0604020202020204" pitchFamily="34" charset="0"/>
              </a:rPr>
              <a:t>Fights/ Battery:</a:t>
            </a:r>
            <a:endParaRPr lang="en-US" sz="1200" b="0" i="0" u="none" strike="noStrike" dirty="0">
              <a:solidFill>
                <a:srgbClr val="000000"/>
              </a:solidFill>
              <a:effectLst/>
              <a:latin typeface="Calibri" panose="020F0502020204030204" pitchFamily="34" charset="0"/>
            </a:endParaRPr>
          </a:p>
          <a:p>
            <a:pPr marL="400050" indent="-171450">
              <a:spcBef>
                <a:spcPts val="0"/>
              </a:spcBef>
            </a:pPr>
            <a:r>
              <a:rPr lang="en-US" sz="1200" b="0" i="0" u="none" strike="noStrike" dirty="0">
                <a:solidFill>
                  <a:srgbClr val="000000"/>
                </a:solidFill>
                <a:effectLst/>
                <a:latin typeface="Arial" panose="020B0604020202020204" pitchFamily="34" charset="0"/>
              </a:rPr>
              <a:t>Please remind your students to keep their hands to themselves to avoid a possible civil citation from my office and/ or school consequences from the AP-D’s office.</a:t>
            </a:r>
            <a:endParaRPr lang="en-US" sz="1200" b="0" i="0" u="none" strike="noStrike" dirty="0">
              <a:solidFill>
                <a:srgbClr val="000000"/>
              </a:solidFill>
              <a:effectLst/>
              <a:latin typeface="Calibri" panose="020F0502020204030204" pitchFamily="34" charset="0"/>
            </a:endParaRPr>
          </a:p>
          <a:p>
            <a:pPr marL="0" marR="0" indent="0" algn="l">
              <a:spcBef>
                <a:spcPts val="0"/>
              </a:spcBef>
              <a:spcAft>
                <a:spcPts val="0"/>
              </a:spcAft>
              <a:buNone/>
            </a:pPr>
            <a:r>
              <a:rPr lang="en-US" sz="1200" b="1" i="0" u="none" strike="noStrike" dirty="0">
                <a:solidFill>
                  <a:srgbClr val="000000"/>
                </a:solidFill>
                <a:effectLst/>
                <a:latin typeface="Arial" panose="020B0604020202020204" pitchFamily="34" charset="0"/>
              </a:rPr>
              <a:t> </a:t>
            </a:r>
            <a:endParaRPr lang="en-US" sz="1200" b="0" i="0" u="none" strike="noStrike" dirty="0">
              <a:solidFill>
                <a:srgbClr val="000000"/>
              </a:solidFill>
              <a:effectLst/>
              <a:latin typeface="Calibri" panose="020F0502020204030204" pitchFamily="34" charset="0"/>
            </a:endParaRPr>
          </a:p>
          <a:p>
            <a:pPr marL="0" marR="0" indent="0" algn="l">
              <a:spcBef>
                <a:spcPts val="0"/>
              </a:spcBef>
              <a:spcAft>
                <a:spcPts val="0"/>
              </a:spcAft>
              <a:buNone/>
            </a:pPr>
            <a:r>
              <a:rPr lang="en-US" sz="1200" b="1" i="0" u="sng" strike="noStrike" dirty="0">
                <a:solidFill>
                  <a:srgbClr val="000000"/>
                </a:solidFill>
                <a:effectLst/>
                <a:latin typeface="Arial" panose="020B0604020202020204" pitchFamily="34" charset="0"/>
              </a:rPr>
              <a:t>Vandalism:</a:t>
            </a:r>
            <a:endParaRPr lang="en-US" sz="1200" b="0" i="0" u="none" strike="noStrike" dirty="0">
              <a:solidFill>
                <a:srgbClr val="000000"/>
              </a:solidFill>
              <a:effectLst/>
              <a:latin typeface="Calibri" panose="020F0502020204030204" pitchFamily="34" charset="0"/>
            </a:endParaRPr>
          </a:p>
          <a:p>
            <a:pPr marL="400050" indent="-171450">
              <a:spcBef>
                <a:spcPts val="0"/>
              </a:spcBef>
            </a:pPr>
            <a:r>
              <a:rPr lang="en-US" sz="1200" b="0" i="0" u="none" strike="noStrike" dirty="0">
                <a:solidFill>
                  <a:srgbClr val="000000"/>
                </a:solidFill>
                <a:effectLst/>
                <a:latin typeface="Arial" panose="020B0604020202020204" pitchFamily="34" charset="0"/>
              </a:rPr>
              <a:t>Please remind your students to not damage school property (especially bathrooms) or other students belongings. This will help them avoid a possible civil citation from my office and/ or school consequences from the AP-D’s office.</a:t>
            </a:r>
            <a:endParaRPr lang="en-US" sz="1200" b="0" i="0" u="none" strike="noStrike" dirty="0">
              <a:solidFill>
                <a:srgbClr val="000000"/>
              </a:solidFill>
              <a:effectLst/>
              <a:latin typeface="Calibri" panose="020F0502020204030204" pitchFamily="34" charset="0"/>
            </a:endParaRPr>
          </a:p>
          <a:p>
            <a:pPr marL="0" marR="0" indent="0" algn="l">
              <a:spcBef>
                <a:spcPts val="0"/>
              </a:spcBef>
              <a:spcAft>
                <a:spcPts val="0"/>
              </a:spcAft>
              <a:buNone/>
            </a:pPr>
            <a:r>
              <a:rPr lang="en-US" sz="1200" b="1" i="0" u="none" strike="noStrike" dirty="0">
                <a:solidFill>
                  <a:srgbClr val="000000"/>
                </a:solidFill>
                <a:effectLst/>
                <a:latin typeface="Arial" panose="020B0604020202020204" pitchFamily="34" charset="0"/>
              </a:rPr>
              <a:t> </a:t>
            </a:r>
            <a:endParaRPr lang="en-US" sz="1200" b="0" i="0" u="none" strike="noStrike" dirty="0">
              <a:solidFill>
                <a:srgbClr val="000000"/>
              </a:solidFill>
              <a:effectLst/>
              <a:latin typeface="Calibri" panose="020F0502020204030204" pitchFamily="34" charset="0"/>
            </a:endParaRPr>
          </a:p>
          <a:p>
            <a:pPr marL="0" marR="0" indent="0" algn="l">
              <a:spcBef>
                <a:spcPts val="0"/>
              </a:spcBef>
              <a:spcAft>
                <a:spcPts val="0"/>
              </a:spcAft>
              <a:buNone/>
            </a:pPr>
            <a:r>
              <a:rPr lang="en-US" sz="1200" b="1" i="0" u="sng" strike="noStrike" dirty="0">
                <a:solidFill>
                  <a:srgbClr val="000000"/>
                </a:solidFill>
                <a:effectLst/>
                <a:latin typeface="Arial" panose="020B0604020202020204" pitchFamily="34" charset="0"/>
              </a:rPr>
              <a:t>Threats:</a:t>
            </a:r>
            <a:endParaRPr lang="en-US" sz="1200" b="0" i="0" u="none" strike="noStrike" dirty="0">
              <a:solidFill>
                <a:srgbClr val="000000"/>
              </a:solidFill>
              <a:effectLst/>
              <a:latin typeface="Calibri" panose="020F0502020204030204" pitchFamily="34" charset="0"/>
            </a:endParaRPr>
          </a:p>
          <a:p>
            <a:pPr marL="400050" indent="-171450">
              <a:spcBef>
                <a:spcPts val="0"/>
              </a:spcBef>
            </a:pPr>
            <a:r>
              <a:rPr lang="en-US" sz="1200" b="0" i="0" u="none" strike="noStrike" dirty="0">
                <a:solidFill>
                  <a:srgbClr val="000000"/>
                </a:solidFill>
                <a:effectLst/>
                <a:latin typeface="Arial" panose="020B0604020202020204" pitchFamily="34" charset="0"/>
              </a:rPr>
              <a:t>Please remind your students to be careful what they say in person or send on social media/ texts/ phones etc. A good practice is “think before you say something or send/post something. When in doubt, don’t say it or don’t send it/ post it.”</a:t>
            </a:r>
            <a:endParaRPr lang="en-US" sz="1200" b="0" i="0" u="none" strike="noStrike" dirty="0">
              <a:solidFill>
                <a:srgbClr val="000000"/>
              </a:solidFill>
              <a:effectLst/>
              <a:latin typeface="Calibri" panose="020F0502020204030204" pitchFamily="34" charset="0"/>
            </a:endParaRPr>
          </a:p>
          <a:p>
            <a:pPr marL="400050" indent="-171450">
              <a:spcBef>
                <a:spcPts val="0"/>
              </a:spcBef>
            </a:pPr>
            <a:r>
              <a:rPr lang="en-US" sz="1200" b="0" i="0" u="none" strike="noStrike" dirty="0">
                <a:solidFill>
                  <a:srgbClr val="000000"/>
                </a:solidFill>
                <a:effectLst/>
                <a:latin typeface="Arial" panose="020B0604020202020204" pitchFamily="34" charset="0"/>
              </a:rPr>
              <a:t>A resource for reporting threats </a:t>
            </a:r>
            <a:r>
              <a:rPr lang="en-US" sz="1200" b="0" i="0" u="none" strike="noStrike" dirty="0" err="1">
                <a:solidFill>
                  <a:srgbClr val="000000"/>
                </a:solidFill>
                <a:effectLst/>
                <a:latin typeface="Arial" panose="020B0604020202020204" pitchFamily="34" charset="0"/>
              </a:rPr>
              <a:t>is:</a:t>
            </a:r>
            <a:r>
              <a:rPr lang="en-US" sz="1200" b="0" i="0" u="sng" strike="noStrike" dirty="0" err="1">
                <a:solidFill>
                  <a:srgbClr val="954F72"/>
                </a:solidFill>
                <a:effectLst/>
                <a:latin typeface="Arial" panose="020B0604020202020204" pitchFamily="34" charset="0"/>
                <a:hlinkClick r:id="rId3"/>
              </a:rPr>
              <a:t>https</a:t>
            </a:r>
            <a:r>
              <a:rPr lang="en-US" sz="1200" b="0" i="0" u="sng" strike="noStrike" dirty="0">
                <a:solidFill>
                  <a:srgbClr val="954F72"/>
                </a:solidFill>
                <a:effectLst/>
                <a:latin typeface="Arial" panose="020B0604020202020204" pitchFamily="34" charset="0"/>
                <a:hlinkClick r:id="rId3"/>
              </a:rPr>
              <a:t>://www.collierschools.com/Page/11590</a:t>
            </a:r>
            <a:endParaRPr lang="en-US" sz="1200" b="0" i="0" u="none" strike="noStrike" dirty="0">
              <a:solidFill>
                <a:srgbClr val="000000"/>
              </a:solidFill>
              <a:effectLst/>
              <a:latin typeface="Calibri" panose="020F0502020204030204" pitchFamily="34" charset="0"/>
            </a:endParaRPr>
          </a:p>
          <a:p>
            <a:pPr marL="0" marR="0" indent="0" algn="l">
              <a:spcBef>
                <a:spcPts val="0"/>
              </a:spcBef>
              <a:spcAft>
                <a:spcPts val="0"/>
              </a:spcAft>
              <a:buNone/>
            </a:pPr>
            <a:r>
              <a:rPr lang="en-US" sz="1200" b="0" i="0" u="none" strike="noStrike" dirty="0">
                <a:solidFill>
                  <a:srgbClr val="000000"/>
                </a:solidFill>
                <a:effectLst/>
                <a:latin typeface="Arial" panose="020B0604020202020204" pitchFamily="34" charset="0"/>
              </a:rPr>
              <a:t> </a:t>
            </a:r>
            <a:endParaRPr lang="en-US" sz="1200" b="0" i="0" u="none" strike="noStrike" dirty="0">
              <a:solidFill>
                <a:srgbClr val="000000"/>
              </a:solidFill>
              <a:effectLst/>
              <a:latin typeface="Calibri" panose="020F0502020204030204" pitchFamily="34" charset="0"/>
            </a:endParaRPr>
          </a:p>
          <a:p>
            <a:pPr marL="0" indent="0">
              <a:buNone/>
            </a:pPr>
            <a:endParaRPr lang="en-US" sz="1200" dirty="0"/>
          </a:p>
        </p:txBody>
      </p:sp>
    </p:spTree>
    <p:extLst>
      <p:ext uri="{BB962C8B-B14F-4D97-AF65-F5344CB8AC3E}">
        <p14:creationId xmlns:p14="http://schemas.microsoft.com/office/powerpoint/2010/main" val="1027276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0BFD2-454D-4FFC-1C9A-8B273A3681DF}"/>
              </a:ext>
            </a:extLst>
          </p:cNvPr>
          <p:cNvSpPr>
            <a:spLocks noGrp="1"/>
          </p:cNvSpPr>
          <p:nvPr>
            <p:ph type="title"/>
          </p:nvPr>
        </p:nvSpPr>
        <p:spPr/>
        <p:txBody>
          <a:bodyPr/>
          <a:lstStyle/>
          <a:p>
            <a:r>
              <a:rPr lang="en-US" dirty="0"/>
              <a:t>PTO Website	</a:t>
            </a:r>
          </a:p>
        </p:txBody>
      </p:sp>
      <p:sp>
        <p:nvSpPr>
          <p:cNvPr id="3" name="Content Placeholder 2">
            <a:extLst>
              <a:ext uri="{FF2B5EF4-FFF2-40B4-BE49-F238E27FC236}">
                <a16:creationId xmlns:a16="http://schemas.microsoft.com/office/drawing/2014/main" id="{A6BE3C7D-49FC-C771-7CBC-778E81203E75}"/>
              </a:ext>
            </a:extLst>
          </p:cNvPr>
          <p:cNvSpPr>
            <a:spLocks noGrp="1"/>
          </p:cNvSpPr>
          <p:nvPr>
            <p:ph idx="1"/>
          </p:nvPr>
        </p:nvSpPr>
        <p:spPr>
          <a:xfrm>
            <a:off x="1251678" y="1256404"/>
            <a:ext cx="4067861" cy="412209"/>
          </a:xfrm>
        </p:spPr>
        <p:txBody>
          <a:bodyPr/>
          <a:lstStyle/>
          <a:p>
            <a:pPr marL="0" indent="0">
              <a:buNone/>
            </a:pPr>
            <a:r>
              <a:rPr lang="en-US" sz="1800" dirty="0">
                <a:solidFill>
                  <a:srgbClr val="0560BF"/>
                </a:solidFill>
                <a:effectLst/>
                <a:latin typeface="ArialMT"/>
              </a:rPr>
              <a:t>https://</a:t>
            </a:r>
            <a:r>
              <a:rPr lang="en-US" sz="1800" dirty="0" err="1">
                <a:solidFill>
                  <a:srgbClr val="0560BF"/>
                </a:solidFill>
                <a:effectLst/>
                <a:latin typeface="ArialMT"/>
              </a:rPr>
              <a:t>www.oakridgemiddlepto.com</a:t>
            </a:r>
            <a:endParaRPr lang="en-US" dirty="0"/>
          </a:p>
        </p:txBody>
      </p:sp>
      <p:pic>
        <p:nvPicPr>
          <p:cNvPr id="5" name="Picture 4">
            <a:extLst>
              <a:ext uri="{FF2B5EF4-FFF2-40B4-BE49-F238E27FC236}">
                <a16:creationId xmlns:a16="http://schemas.microsoft.com/office/drawing/2014/main" id="{23D1CA29-0ACD-DE6E-40C8-36640F76FBEF}"/>
              </a:ext>
            </a:extLst>
          </p:cNvPr>
          <p:cNvPicPr>
            <a:picLocks noChangeAspect="1"/>
          </p:cNvPicPr>
          <p:nvPr/>
        </p:nvPicPr>
        <p:blipFill>
          <a:blip r:embed="rId2"/>
          <a:stretch>
            <a:fillRect/>
          </a:stretch>
        </p:blipFill>
        <p:spPr>
          <a:xfrm>
            <a:off x="6198505" y="0"/>
            <a:ext cx="5708553" cy="6858000"/>
          </a:xfrm>
          <a:prstGeom prst="rect">
            <a:avLst/>
          </a:prstGeom>
        </p:spPr>
      </p:pic>
      <p:sp>
        <p:nvSpPr>
          <p:cNvPr id="6" name="Content Placeholder 2">
            <a:extLst>
              <a:ext uri="{FF2B5EF4-FFF2-40B4-BE49-F238E27FC236}">
                <a16:creationId xmlns:a16="http://schemas.microsoft.com/office/drawing/2014/main" id="{9A388C4D-65E2-893C-E88A-29FACAAE547B}"/>
              </a:ext>
            </a:extLst>
          </p:cNvPr>
          <p:cNvSpPr txBox="1">
            <a:spLocks/>
          </p:cNvSpPr>
          <p:nvPr/>
        </p:nvSpPr>
        <p:spPr>
          <a:xfrm>
            <a:off x="1251678" y="2050797"/>
            <a:ext cx="4274769" cy="2721437"/>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indent="0">
              <a:buFont typeface="Arial" panose="020B0604020202020204" pitchFamily="34" charset="0"/>
              <a:buNone/>
            </a:pPr>
            <a:endParaRPr lang="en-US" sz="1800" dirty="0"/>
          </a:p>
          <a:p>
            <a:r>
              <a:rPr lang="en-US" sz="1800" dirty="0"/>
              <a:t>Purchase Spirit Wear – delivered in school</a:t>
            </a:r>
          </a:p>
          <a:p>
            <a:r>
              <a:rPr lang="en-US" sz="1800" dirty="0"/>
              <a:t>Support teachers – shop </a:t>
            </a:r>
            <a:r>
              <a:rPr lang="en-US" sz="1800" dirty="0" err="1"/>
              <a:t>wishlists</a:t>
            </a:r>
            <a:r>
              <a:rPr lang="en-US" sz="1800" dirty="0"/>
              <a:t> (will be updated by Wednesday)</a:t>
            </a:r>
          </a:p>
          <a:p>
            <a:r>
              <a:rPr lang="en-US" sz="1800" dirty="0"/>
              <a:t>Sign up for Volunteer Needs</a:t>
            </a:r>
          </a:p>
          <a:p>
            <a:endParaRPr lang="en-US" sz="1800" dirty="0"/>
          </a:p>
          <a:p>
            <a:endParaRPr lang="en-US" sz="1800" dirty="0"/>
          </a:p>
          <a:p>
            <a:endParaRPr lang="en-US" sz="1800" dirty="0"/>
          </a:p>
          <a:p>
            <a:endParaRPr lang="en-US" sz="1800" dirty="0"/>
          </a:p>
          <a:p>
            <a:pPr marL="0" indent="0">
              <a:buFont typeface="Arial" panose="020B0604020202020204" pitchFamily="34" charset="0"/>
              <a:buNone/>
            </a:pPr>
            <a:endParaRPr lang="en-US" sz="1800" dirty="0"/>
          </a:p>
          <a:p>
            <a:pPr marL="0" indent="0">
              <a:buFont typeface="Arial" panose="020B0604020202020204" pitchFamily="34" charset="0"/>
              <a:buNone/>
            </a:pPr>
            <a:endParaRPr lang="en-US" sz="1800" dirty="0"/>
          </a:p>
          <a:p>
            <a:pPr marL="0" indent="0">
              <a:buFont typeface="Arial" panose="020B0604020202020204" pitchFamily="34" charset="0"/>
              <a:buNone/>
            </a:pPr>
            <a:endParaRPr lang="en-US" sz="1800" dirty="0"/>
          </a:p>
        </p:txBody>
      </p:sp>
    </p:spTree>
    <p:extLst>
      <p:ext uri="{BB962C8B-B14F-4D97-AF65-F5344CB8AC3E}">
        <p14:creationId xmlns:p14="http://schemas.microsoft.com/office/powerpoint/2010/main" val="38315885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0BFD2-454D-4FFC-1C9A-8B273A3681DF}"/>
              </a:ext>
            </a:extLst>
          </p:cNvPr>
          <p:cNvSpPr>
            <a:spLocks noGrp="1"/>
          </p:cNvSpPr>
          <p:nvPr>
            <p:ph type="title"/>
          </p:nvPr>
        </p:nvSpPr>
        <p:spPr>
          <a:xfrm>
            <a:off x="1251678" y="382385"/>
            <a:ext cx="4946827" cy="1492132"/>
          </a:xfrm>
        </p:spPr>
        <p:txBody>
          <a:bodyPr/>
          <a:lstStyle/>
          <a:p>
            <a:r>
              <a:rPr lang="en-US" dirty="0"/>
              <a:t>Business Sponsors</a:t>
            </a:r>
          </a:p>
        </p:txBody>
      </p:sp>
      <p:sp>
        <p:nvSpPr>
          <p:cNvPr id="3" name="Content Placeholder 2">
            <a:extLst>
              <a:ext uri="{FF2B5EF4-FFF2-40B4-BE49-F238E27FC236}">
                <a16:creationId xmlns:a16="http://schemas.microsoft.com/office/drawing/2014/main" id="{A6BE3C7D-49FC-C771-7CBC-778E81203E75}"/>
              </a:ext>
            </a:extLst>
          </p:cNvPr>
          <p:cNvSpPr>
            <a:spLocks noGrp="1"/>
          </p:cNvSpPr>
          <p:nvPr>
            <p:ph idx="1"/>
          </p:nvPr>
        </p:nvSpPr>
        <p:spPr>
          <a:xfrm>
            <a:off x="1251678" y="2050797"/>
            <a:ext cx="4274769" cy="2721437"/>
          </a:xfrm>
        </p:spPr>
        <p:txBody>
          <a:bodyPr>
            <a:normAutofit fontScale="92500" lnSpcReduction="20000"/>
          </a:bodyPr>
          <a:lstStyle/>
          <a:p>
            <a:pPr marL="0" indent="0">
              <a:buNone/>
            </a:pPr>
            <a:r>
              <a:rPr lang="en-US" sz="1600" dirty="0">
                <a:solidFill>
                  <a:srgbClr val="0560BF"/>
                </a:solidFill>
                <a:effectLst/>
                <a:latin typeface="ArialMT"/>
                <a:hlinkClick r:id="rId2"/>
              </a:rPr>
              <a:t>https://www.oakridgemiddlepto.com</a:t>
            </a:r>
            <a:endParaRPr lang="en-US" sz="1600" dirty="0">
              <a:solidFill>
                <a:srgbClr val="0560BF"/>
              </a:solidFill>
              <a:effectLst/>
              <a:latin typeface="ArialMT"/>
            </a:endParaRPr>
          </a:p>
          <a:p>
            <a:pPr marL="0" indent="0">
              <a:buNone/>
            </a:pPr>
            <a:endParaRPr lang="en-US" sz="1800" dirty="0"/>
          </a:p>
          <a:p>
            <a:r>
              <a:rPr lang="en-US" sz="1800" dirty="0"/>
              <a:t>Banners are up for the full year and expire at the end of the school year</a:t>
            </a:r>
          </a:p>
          <a:p>
            <a:pPr lvl="1"/>
            <a:r>
              <a:rPr lang="en-US" sz="1600" dirty="0"/>
              <a:t>Artwork must be vector</a:t>
            </a:r>
          </a:p>
          <a:p>
            <a:pPr lvl="1"/>
            <a:r>
              <a:rPr lang="en-US" sz="1600" dirty="0"/>
              <a:t>Logo added to Newsletters and to Website for the year</a:t>
            </a:r>
          </a:p>
          <a:p>
            <a:r>
              <a:rPr lang="en-US" sz="1800" dirty="0"/>
              <a:t>Contact us to host a spirit night event</a:t>
            </a:r>
          </a:p>
          <a:p>
            <a:r>
              <a:rPr lang="en-US" sz="1800" dirty="0"/>
              <a:t>Silent Auction donations needed!</a:t>
            </a:r>
          </a:p>
          <a:p>
            <a:endParaRPr lang="en-US" sz="1800" dirty="0"/>
          </a:p>
          <a:p>
            <a:pPr marL="0" indent="0">
              <a:buNone/>
            </a:pPr>
            <a:endParaRPr lang="en-US" sz="1800" dirty="0"/>
          </a:p>
          <a:p>
            <a:pPr marL="0" indent="0">
              <a:buNone/>
            </a:pPr>
            <a:endParaRPr lang="en-US" sz="1800" dirty="0"/>
          </a:p>
          <a:p>
            <a:pPr marL="0" indent="0">
              <a:buNone/>
            </a:pPr>
            <a:endParaRPr lang="en-US" sz="1800" dirty="0"/>
          </a:p>
        </p:txBody>
      </p:sp>
      <p:pic>
        <p:nvPicPr>
          <p:cNvPr id="5" name="Picture 4">
            <a:extLst>
              <a:ext uri="{FF2B5EF4-FFF2-40B4-BE49-F238E27FC236}">
                <a16:creationId xmlns:a16="http://schemas.microsoft.com/office/drawing/2014/main" id="{23D1CA29-0ACD-DE6E-40C8-36640F76FBEF}"/>
              </a:ext>
            </a:extLst>
          </p:cNvPr>
          <p:cNvPicPr>
            <a:picLocks noChangeAspect="1"/>
          </p:cNvPicPr>
          <p:nvPr/>
        </p:nvPicPr>
        <p:blipFill>
          <a:blip r:embed="rId3"/>
          <a:srcRect/>
          <a:stretch/>
        </p:blipFill>
        <p:spPr>
          <a:xfrm>
            <a:off x="6038318" y="577938"/>
            <a:ext cx="5708553" cy="5702124"/>
          </a:xfrm>
          <a:prstGeom prst="rect">
            <a:avLst/>
          </a:prstGeom>
        </p:spPr>
      </p:pic>
    </p:spTree>
    <p:extLst>
      <p:ext uri="{BB962C8B-B14F-4D97-AF65-F5344CB8AC3E}">
        <p14:creationId xmlns:p14="http://schemas.microsoft.com/office/powerpoint/2010/main" val="7627404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61A65-8A8F-254B-BF95-13413B7C2B98}"/>
              </a:ext>
            </a:extLst>
          </p:cNvPr>
          <p:cNvSpPr>
            <a:spLocks noGrp="1"/>
          </p:cNvSpPr>
          <p:nvPr>
            <p:ph type="title"/>
          </p:nvPr>
        </p:nvSpPr>
        <p:spPr/>
        <p:txBody>
          <a:bodyPr/>
          <a:lstStyle/>
          <a:p>
            <a:r>
              <a:rPr lang="en-US" dirty="0"/>
              <a:t>Mission statement</a:t>
            </a:r>
          </a:p>
        </p:txBody>
      </p:sp>
      <p:sp>
        <p:nvSpPr>
          <p:cNvPr id="4" name="Content Placeholder 2">
            <a:extLst>
              <a:ext uri="{FF2B5EF4-FFF2-40B4-BE49-F238E27FC236}">
                <a16:creationId xmlns:a16="http://schemas.microsoft.com/office/drawing/2014/main" id="{5E31327C-0579-CA49-B174-2FAFEF32BEAE}"/>
              </a:ext>
            </a:extLst>
          </p:cNvPr>
          <p:cNvSpPr>
            <a:spLocks noGrp="1"/>
          </p:cNvSpPr>
          <p:nvPr>
            <p:ph idx="1"/>
          </p:nvPr>
        </p:nvSpPr>
        <p:spPr>
          <a:xfrm>
            <a:off x="1251678" y="1128451"/>
            <a:ext cx="10178322" cy="1699658"/>
          </a:xfrm>
        </p:spPr>
        <p:txBody>
          <a:bodyPr>
            <a:normAutofit/>
          </a:bodyPr>
          <a:lstStyle/>
          <a:p>
            <a:pPr marL="0" indent="0">
              <a:buNone/>
            </a:pPr>
            <a:r>
              <a:rPr lang="en-US" dirty="0"/>
              <a:t>The </a:t>
            </a:r>
            <a:r>
              <a:rPr lang="en-US" b="1" dirty="0"/>
              <a:t>purpose of the PTO</a:t>
            </a:r>
            <a:r>
              <a:rPr lang="en-US" dirty="0"/>
              <a:t> is to encourage parents &amp; teachers to WORK TOGETHER across various school activities/functions/services, to provide financial assistance where needs are identified within the school, foster a community atmosphere, and support the mission and vision of the school and school district.</a:t>
            </a:r>
          </a:p>
          <a:p>
            <a:pPr marL="457200" lvl="1" indent="0">
              <a:buNone/>
            </a:pPr>
            <a:endParaRPr lang="en-US" dirty="0"/>
          </a:p>
          <a:p>
            <a:pPr lvl="1"/>
            <a:endParaRPr lang="en-US" sz="2200" dirty="0"/>
          </a:p>
          <a:p>
            <a:pPr lvl="1"/>
            <a:endParaRPr lang="en-US" sz="2200" dirty="0"/>
          </a:p>
          <a:p>
            <a:pPr lvl="1"/>
            <a:endParaRPr lang="en-US" sz="2200" dirty="0"/>
          </a:p>
          <a:p>
            <a:endParaRPr lang="en-US" sz="2400" dirty="0"/>
          </a:p>
        </p:txBody>
      </p:sp>
      <p:sp>
        <p:nvSpPr>
          <p:cNvPr id="3" name="Rectangle 2">
            <a:extLst>
              <a:ext uri="{FF2B5EF4-FFF2-40B4-BE49-F238E27FC236}">
                <a16:creationId xmlns:a16="http://schemas.microsoft.com/office/drawing/2014/main" id="{DDD57346-EC57-2948-A65B-08F090EC35AC}"/>
              </a:ext>
            </a:extLst>
          </p:cNvPr>
          <p:cNvSpPr/>
          <p:nvPr/>
        </p:nvSpPr>
        <p:spPr>
          <a:xfrm>
            <a:off x="1939834" y="3291840"/>
            <a:ext cx="2984863" cy="9535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Fundraise</a:t>
            </a:r>
          </a:p>
        </p:txBody>
      </p:sp>
      <p:sp>
        <p:nvSpPr>
          <p:cNvPr id="5" name="Rectangle 4">
            <a:extLst>
              <a:ext uri="{FF2B5EF4-FFF2-40B4-BE49-F238E27FC236}">
                <a16:creationId xmlns:a16="http://schemas.microsoft.com/office/drawing/2014/main" id="{FD9387FB-3EE5-5947-B0F4-8EFD4D5184FF}"/>
              </a:ext>
            </a:extLst>
          </p:cNvPr>
          <p:cNvSpPr/>
          <p:nvPr/>
        </p:nvSpPr>
        <p:spPr>
          <a:xfrm>
            <a:off x="6442166" y="3291839"/>
            <a:ext cx="2984863" cy="9535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Volunteer</a:t>
            </a:r>
          </a:p>
        </p:txBody>
      </p:sp>
      <p:cxnSp>
        <p:nvCxnSpPr>
          <p:cNvPr id="7" name="Straight Arrow Connector 6">
            <a:extLst>
              <a:ext uri="{FF2B5EF4-FFF2-40B4-BE49-F238E27FC236}">
                <a16:creationId xmlns:a16="http://schemas.microsoft.com/office/drawing/2014/main" id="{E699A65E-2F68-1C45-BF44-BF804BBF1580}"/>
              </a:ext>
            </a:extLst>
          </p:cNvPr>
          <p:cNvCxnSpPr>
            <a:cxnSpLocks/>
            <a:stCxn id="3" idx="2"/>
          </p:cNvCxnSpPr>
          <p:nvPr/>
        </p:nvCxnSpPr>
        <p:spPr>
          <a:xfrm>
            <a:off x="3432266" y="4245429"/>
            <a:ext cx="1646464" cy="11952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68CE6BD9-530D-1E4A-9C76-7A969E025F6B}"/>
              </a:ext>
            </a:extLst>
          </p:cNvPr>
          <p:cNvCxnSpPr>
            <a:cxnSpLocks/>
          </p:cNvCxnSpPr>
          <p:nvPr/>
        </p:nvCxnSpPr>
        <p:spPr>
          <a:xfrm flipH="1">
            <a:off x="6096000" y="4245428"/>
            <a:ext cx="1918064" cy="11952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C23F4DA-A337-C44E-8F9E-6309990FEF9C}"/>
              </a:ext>
            </a:extLst>
          </p:cNvPr>
          <p:cNvPicPr>
            <a:picLocks noChangeAspect="1"/>
          </p:cNvPicPr>
          <p:nvPr/>
        </p:nvPicPr>
        <p:blipFill rotWithShape="1">
          <a:blip r:embed="rId2"/>
          <a:srcRect t="130" b="379"/>
          <a:stretch/>
        </p:blipFill>
        <p:spPr>
          <a:xfrm>
            <a:off x="4683035" y="4992491"/>
            <a:ext cx="1612490" cy="1604301"/>
          </a:xfrm>
          <a:prstGeom prst="rect">
            <a:avLst/>
          </a:prstGeom>
        </p:spPr>
      </p:pic>
      <p:sp>
        <p:nvSpPr>
          <p:cNvPr id="15" name="TextBox 14">
            <a:extLst>
              <a:ext uri="{FF2B5EF4-FFF2-40B4-BE49-F238E27FC236}">
                <a16:creationId xmlns:a16="http://schemas.microsoft.com/office/drawing/2014/main" id="{88856ECD-3C4D-E64A-B7CF-0FBEBB0164AA}"/>
              </a:ext>
            </a:extLst>
          </p:cNvPr>
          <p:cNvSpPr txBox="1"/>
          <p:nvPr/>
        </p:nvSpPr>
        <p:spPr>
          <a:xfrm>
            <a:off x="1251678" y="5055977"/>
            <a:ext cx="3128369" cy="1477328"/>
          </a:xfrm>
          <a:prstGeom prst="rect">
            <a:avLst/>
          </a:prstGeom>
          <a:noFill/>
        </p:spPr>
        <p:txBody>
          <a:bodyPr wrap="square" rtlCol="0">
            <a:spAutoFit/>
          </a:bodyPr>
          <a:lstStyle/>
          <a:p>
            <a:r>
              <a:rPr lang="en-US" dirty="0"/>
              <a:t>93% of school budgets nationwide come from state and local taxes. PTOs and other fundraising mechanisms drive the rest of the school spending.</a:t>
            </a:r>
          </a:p>
        </p:txBody>
      </p:sp>
      <p:sp>
        <p:nvSpPr>
          <p:cNvPr id="16" name="TextBox 15">
            <a:extLst>
              <a:ext uri="{FF2B5EF4-FFF2-40B4-BE49-F238E27FC236}">
                <a16:creationId xmlns:a16="http://schemas.microsoft.com/office/drawing/2014/main" id="{F536A4BD-63FE-BC48-AA23-67A829B374D0}"/>
              </a:ext>
            </a:extLst>
          </p:cNvPr>
          <p:cNvSpPr txBox="1"/>
          <p:nvPr/>
        </p:nvSpPr>
        <p:spPr>
          <a:xfrm>
            <a:off x="7291458" y="4852386"/>
            <a:ext cx="2553788" cy="1754326"/>
          </a:xfrm>
          <a:prstGeom prst="rect">
            <a:avLst/>
          </a:prstGeom>
          <a:noFill/>
        </p:spPr>
        <p:txBody>
          <a:bodyPr wrap="square" rtlCol="0">
            <a:spAutoFit/>
          </a:bodyPr>
          <a:lstStyle/>
          <a:p>
            <a:r>
              <a:rPr lang="en-US" dirty="0"/>
              <a:t>Volunteers support programs such as Spirit Sales, Fundraisers, Lead Committees and Events and classroom help plus much more …….</a:t>
            </a:r>
          </a:p>
        </p:txBody>
      </p:sp>
    </p:spTree>
    <p:extLst>
      <p:ext uri="{BB962C8B-B14F-4D97-AF65-F5344CB8AC3E}">
        <p14:creationId xmlns:p14="http://schemas.microsoft.com/office/powerpoint/2010/main" val="29027898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officeArt object">
            <a:extLst>
              <a:ext uri="{FF2B5EF4-FFF2-40B4-BE49-F238E27FC236}">
                <a16:creationId xmlns:a16="http://schemas.microsoft.com/office/drawing/2014/main" id="{C3A7AE85-9152-2C4A-B0A5-24C4EDE2462F}"/>
              </a:ext>
            </a:extLst>
          </p:cNvPr>
          <p:cNvSpPr/>
          <p:nvPr/>
        </p:nvSpPr>
        <p:spPr>
          <a:xfrm>
            <a:off x="8569397" y="1216929"/>
            <a:ext cx="1625600" cy="2847427"/>
          </a:xfrm>
          <a:prstGeom prst="rect">
            <a:avLst/>
          </a:prstGeom>
          <a:solidFill>
            <a:schemeClr val="tx2">
              <a:lumMod val="40000"/>
              <a:lumOff val="60000"/>
            </a:schemeClr>
          </a:solidFill>
          <a:ln w="12700" cap="flat">
            <a:noFill/>
            <a:miter lim="400000"/>
          </a:ln>
          <a:effectLst/>
          <a:extLst>
            <a:ext uri="{C572A759-6A51-4108-AA02-DFA0A04FC94B}">
              <ma14:wrappingTextBoxFlag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ma14="http://schemas.microsoft.com/office/mac/drawingml/2011/main" xmlns:o="urn:schemas-microsoft-com:office:office" xmlns:v="urn:schemas-microsoft-com:vml" xmlns:w10="urn:schemas-microsoft-com:office:word" xmlns:w="http://schemas.openxmlformats.org/wordprocessingml/2006/main" xmlns="" xmlns:lc="http://schemas.openxmlformats.org/drawingml/2006/lockedCanvas" val="1"/>
            </a:ext>
          </a:extLst>
        </p:spPr>
        <p:txBody>
          <a:bodyPr wrap="square" lIns="50800" tIns="50800" rIns="50800" bIns="50800" numCol="1" anchor="ctr">
            <a:noAutofit/>
          </a:bodyPr>
          <a:lstStyle/>
          <a:p>
            <a:pPr marL="0" marR="0" algn="ctr">
              <a:spcBef>
                <a:spcPts val="0"/>
              </a:spcBef>
              <a:spcAft>
                <a:spcPts val="200"/>
              </a:spcAft>
            </a:pPr>
            <a:r>
              <a:rPr lang="en-US" sz="1800" b="1" cap="all" dirty="0">
                <a:solidFill>
                  <a:srgbClr val="565656"/>
                </a:solidFill>
                <a:effectLst/>
                <a:latin typeface="DIN Condensed" pitchFamily="2" charset="0"/>
                <a:cs typeface="Arial Unicode MS" panose="020B0604020202020204" pitchFamily="34" charset="-128"/>
              </a:rPr>
              <a:t> </a:t>
            </a:r>
          </a:p>
          <a:p>
            <a:pPr marL="0" marR="0" algn="ctr">
              <a:spcBef>
                <a:spcPts val="0"/>
              </a:spcBef>
              <a:spcAft>
                <a:spcPts val="200"/>
              </a:spcAft>
            </a:pPr>
            <a:r>
              <a:rPr lang="en-US" sz="1800" b="1" cap="all" dirty="0">
                <a:solidFill>
                  <a:srgbClr val="565656"/>
                </a:solidFill>
                <a:effectLst/>
                <a:latin typeface="DIN Condensed" pitchFamily="2" charset="0"/>
                <a:cs typeface="Arial Unicode MS" panose="020B0604020202020204" pitchFamily="34" charset="-128"/>
              </a:rPr>
              <a:t>VOLUNTEERS and TEACHERS</a:t>
            </a:r>
          </a:p>
          <a:p>
            <a:pPr marL="0" marR="0" algn="ctr">
              <a:spcBef>
                <a:spcPts val="0"/>
              </a:spcBef>
              <a:spcAft>
                <a:spcPts val="200"/>
              </a:spcAft>
            </a:pPr>
            <a:endParaRPr lang="en-US" sz="1800" b="1" cap="all" dirty="0">
              <a:solidFill>
                <a:srgbClr val="565656"/>
              </a:solidFill>
              <a:effectLst/>
              <a:latin typeface="DIN Condensed" pitchFamily="2" charset="0"/>
              <a:cs typeface="Arial Unicode MS" panose="020B0604020202020204" pitchFamily="34" charset="-128"/>
            </a:endParaRPr>
          </a:p>
          <a:p>
            <a:pPr marL="342900" marR="0" lvl="0" indent="-342900" algn="l" fontAlgn="base">
              <a:spcBef>
                <a:spcPts val="0"/>
              </a:spcBef>
              <a:spcAft>
                <a:spcPts val="900"/>
              </a:spcAft>
              <a:buFont typeface="+mj-lt"/>
              <a:buAutoNum type="arabicPeriod"/>
            </a:pPr>
            <a:r>
              <a:rPr lang="en-US" sz="900" u="none" strike="noStrike" kern="0" spc="0" dirty="0">
                <a:solidFill>
                  <a:srgbClr val="000000"/>
                </a:solidFill>
                <a:effectLst/>
                <a:latin typeface="Avenir Next" panose="020B0503020202020204" pitchFamily="34" charset="0"/>
                <a:ea typeface="Arial Unicode MS" panose="020B0604020202020204" pitchFamily="34" charset="-128"/>
                <a:cs typeface="Arial Unicode MS" panose="020B0604020202020204" pitchFamily="34" charset="-128"/>
              </a:rPr>
              <a:t>Increase Volunteers</a:t>
            </a:r>
          </a:p>
          <a:p>
            <a:pPr marL="342900" marR="0" lvl="0" indent="-342900" algn="l" fontAlgn="base">
              <a:spcBef>
                <a:spcPts val="0"/>
              </a:spcBef>
              <a:spcAft>
                <a:spcPts val="900"/>
              </a:spcAft>
              <a:buFont typeface="+mj-lt"/>
              <a:buAutoNum type="arabicPeriod"/>
            </a:pPr>
            <a:r>
              <a:rPr lang="en-US" sz="900" kern="0" dirty="0">
                <a:solidFill>
                  <a:srgbClr val="000000"/>
                </a:solidFill>
                <a:latin typeface="Avenir Next" panose="020B0503020202020204" pitchFamily="34" charset="0"/>
                <a:ea typeface="Arial Unicode MS" panose="020B0604020202020204" pitchFamily="34" charset="-128"/>
                <a:cs typeface="Arial Unicode MS" panose="020B0604020202020204" pitchFamily="34" charset="-128"/>
              </a:rPr>
              <a:t>Partner more with teachers and staff</a:t>
            </a:r>
          </a:p>
          <a:p>
            <a:pPr marL="342900" marR="0" lvl="0" indent="-342900" algn="l" fontAlgn="base">
              <a:spcBef>
                <a:spcPts val="0"/>
              </a:spcBef>
              <a:spcAft>
                <a:spcPts val="900"/>
              </a:spcAft>
              <a:buFont typeface="+mj-lt"/>
              <a:buAutoNum type="arabicPeriod"/>
            </a:pPr>
            <a:r>
              <a:rPr lang="en-US" sz="900" u="none" strike="noStrike" kern="0" spc="0" dirty="0">
                <a:solidFill>
                  <a:srgbClr val="000000"/>
                </a:solidFill>
                <a:effectLst/>
                <a:latin typeface="Avenir Next" panose="020B0503020202020204" pitchFamily="34" charset="0"/>
                <a:ea typeface="Arial Unicode MS" panose="020B0604020202020204" pitchFamily="34" charset="-128"/>
                <a:cs typeface="Arial Unicode MS" panose="020B0604020202020204" pitchFamily="34" charset="-128"/>
              </a:rPr>
              <a:t>Establish joint goals in community</a:t>
            </a:r>
            <a:endParaRPr lang="en-US" sz="1100" u="none" strike="noStrike" kern="0" spc="0" dirty="0">
              <a:solidFill>
                <a:srgbClr val="000000"/>
              </a:solidFill>
              <a:effectLst/>
              <a:latin typeface="Avenir Next" panose="020B0503020202020204" pitchFamily="34" charset="0"/>
              <a:ea typeface="Arial Unicode MS" panose="020B0604020202020204" pitchFamily="34" charset="-128"/>
              <a:cs typeface="Arial Unicode MS" panose="020B0604020202020204" pitchFamily="34" charset="-128"/>
            </a:endParaRPr>
          </a:p>
        </p:txBody>
      </p:sp>
      <p:sp>
        <p:nvSpPr>
          <p:cNvPr id="2" name="Title 1">
            <a:extLst>
              <a:ext uri="{FF2B5EF4-FFF2-40B4-BE49-F238E27FC236}">
                <a16:creationId xmlns:a16="http://schemas.microsoft.com/office/drawing/2014/main" id="{5FA432FB-1411-8741-A4EF-6518DAD1644E}"/>
              </a:ext>
            </a:extLst>
          </p:cNvPr>
          <p:cNvSpPr>
            <a:spLocks noGrp="1"/>
          </p:cNvSpPr>
          <p:nvPr>
            <p:ph type="title"/>
          </p:nvPr>
        </p:nvSpPr>
        <p:spPr/>
        <p:txBody>
          <a:bodyPr>
            <a:normAutofit/>
          </a:bodyPr>
          <a:lstStyle/>
          <a:p>
            <a:r>
              <a:rPr lang="en-US" sz="4400" dirty="0"/>
              <a:t>2023/2024 Operating plan</a:t>
            </a:r>
          </a:p>
        </p:txBody>
      </p:sp>
      <p:sp>
        <p:nvSpPr>
          <p:cNvPr id="4" name="officeArt object">
            <a:extLst>
              <a:ext uri="{FF2B5EF4-FFF2-40B4-BE49-F238E27FC236}">
                <a16:creationId xmlns:a16="http://schemas.microsoft.com/office/drawing/2014/main" id="{722676DB-D869-6942-B586-454A1248654D}"/>
              </a:ext>
            </a:extLst>
          </p:cNvPr>
          <p:cNvSpPr/>
          <p:nvPr/>
        </p:nvSpPr>
        <p:spPr>
          <a:xfrm>
            <a:off x="1515002" y="1216930"/>
            <a:ext cx="1625600" cy="2847427"/>
          </a:xfrm>
          <a:prstGeom prst="rect">
            <a:avLst/>
          </a:prstGeom>
          <a:solidFill>
            <a:schemeClr val="accent5">
              <a:lumMod val="40000"/>
              <a:lumOff val="60000"/>
            </a:schemeClr>
          </a:solidFill>
          <a:ln w="12700" cap="flat">
            <a:noFill/>
            <a:miter lim="400000"/>
          </a:ln>
          <a:effectLst/>
          <a:extLst>
            <a:ext uri="{C572A759-6A51-4108-AA02-DFA0A04FC94B}">
              <ma14:wrappingTextBoxFlag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ma14="http://schemas.microsoft.com/office/mac/drawingml/2011/main" xmlns:o="urn:schemas-microsoft-com:office:office" xmlns:v="urn:schemas-microsoft-com:vml" xmlns:w10="urn:schemas-microsoft-com:office:word" xmlns:w="http://schemas.openxmlformats.org/wordprocessingml/2006/main" xmlns="" xmlns:lc="http://schemas.openxmlformats.org/drawingml/2006/lockedCanvas" val="1"/>
            </a:ext>
          </a:extLst>
        </p:spPr>
        <p:txBody>
          <a:bodyPr wrap="square" lIns="50800" tIns="50800" rIns="50800" bIns="50800" numCol="1" anchor="ctr">
            <a:noAutofit/>
          </a:bodyPr>
          <a:lstStyle/>
          <a:p>
            <a:pPr marL="0" marR="0" algn="ctr">
              <a:spcBef>
                <a:spcPts val="0"/>
              </a:spcBef>
              <a:spcAft>
                <a:spcPts val="200"/>
              </a:spcAft>
            </a:pPr>
            <a:r>
              <a:rPr lang="en-US" sz="1800" b="1" cap="all" dirty="0">
                <a:solidFill>
                  <a:srgbClr val="565656"/>
                </a:solidFill>
                <a:effectLst/>
                <a:latin typeface="DIN Condensed" pitchFamily="2" charset="0"/>
                <a:cs typeface="Arial Unicode MS" panose="020B0604020202020204" pitchFamily="34" charset="-128"/>
              </a:rPr>
              <a:t> </a:t>
            </a:r>
          </a:p>
          <a:p>
            <a:pPr marL="0" marR="0" algn="ctr">
              <a:spcBef>
                <a:spcPts val="0"/>
              </a:spcBef>
              <a:spcAft>
                <a:spcPts val="200"/>
              </a:spcAft>
            </a:pPr>
            <a:r>
              <a:rPr lang="en-US" b="1" cap="all" dirty="0">
                <a:solidFill>
                  <a:srgbClr val="565656"/>
                </a:solidFill>
                <a:latin typeface="DIN Condensed" pitchFamily="2" charset="0"/>
                <a:cs typeface="Arial Unicode MS" panose="020B0604020202020204" pitchFamily="34" charset="-128"/>
              </a:rPr>
              <a:t>Classroom support</a:t>
            </a:r>
            <a:endParaRPr lang="en-US" sz="1800" b="1" cap="all" dirty="0">
              <a:solidFill>
                <a:srgbClr val="565656"/>
              </a:solidFill>
              <a:effectLst/>
              <a:latin typeface="DIN Condensed" pitchFamily="2" charset="0"/>
              <a:cs typeface="Arial Unicode MS" panose="020B0604020202020204" pitchFamily="34" charset="-128"/>
            </a:endParaRPr>
          </a:p>
          <a:p>
            <a:pPr marL="0" marR="0" algn="ctr">
              <a:spcBef>
                <a:spcPts val="0"/>
              </a:spcBef>
              <a:spcAft>
                <a:spcPts val="200"/>
              </a:spcAft>
            </a:pPr>
            <a:endParaRPr lang="en-US" sz="1800" b="1" cap="all" dirty="0">
              <a:solidFill>
                <a:srgbClr val="565656"/>
              </a:solidFill>
              <a:effectLst/>
              <a:latin typeface="DIN Condensed" pitchFamily="2" charset="0"/>
              <a:cs typeface="Arial Unicode MS" panose="020B0604020202020204" pitchFamily="34" charset="-128"/>
            </a:endParaRPr>
          </a:p>
          <a:p>
            <a:pPr marL="342900" marR="0" lvl="0" indent="-342900" algn="l" fontAlgn="base">
              <a:spcBef>
                <a:spcPts val="0"/>
              </a:spcBef>
              <a:spcAft>
                <a:spcPts val="900"/>
              </a:spcAft>
              <a:buFont typeface="+mj-lt"/>
              <a:buAutoNum type="arabicPeriod"/>
            </a:pPr>
            <a:r>
              <a:rPr lang="en-US" sz="900" kern="0" dirty="0">
                <a:solidFill>
                  <a:srgbClr val="000000"/>
                </a:solidFill>
                <a:latin typeface="Avenir Next" panose="020B0503020202020204" pitchFamily="34" charset="0"/>
                <a:ea typeface="Arial Unicode MS" panose="020B0604020202020204" pitchFamily="34" charset="-128"/>
                <a:cs typeface="Arial Unicode MS" panose="020B0604020202020204" pitchFamily="34" charset="-128"/>
              </a:rPr>
              <a:t>Increase Funding per classroom</a:t>
            </a:r>
            <a:endParaRPr lang="en-US" sz="1100" u="none" strike="noStrike" kern="0" spc="0" dirty="0">
              <a:solidFill>
                <a:srgbClr val="000000"/>
              </a:solidFill>
              <a:effectLst/>
              <a:latin typeface="Avenir Next" panose="020B0503020202020204" pitchFamily="34" charset="0"/>
              <a:ea typeface="Arial Unicode MS" panose="020B0604020202020204" pitchFamily="34" charset="-128"/>
              <a:cs typeface="Arial Unicode MS" panose="020B0604020202020204" pitchFamily="34" charset="-128"/>
            </a:endParaRPr>
          </a:p>
          <a:p>
            <a:pPr marL="342900" marR="0" lvl="0" indent="-342900" algn="l" fontAlgn="base">
              <a:spcBef>
                <a:spcPts val="0"/>
              </a:spcBef>
              <a:spcAft>
                <a:spcPts val="900"/>
              </a:spcAft>
              <a:buFont typeface="+mj-lt"/>
              <a:buAutoNum type="arabicPeriod"/>
            </a:pPr>
            <a:r>
              <a:rPr lang="en-US" sz="900" u="none" strike="noStrike" kern="0" spc="0" dirty="0">
                <a:solidFill>
                  <a:srgbClr val="000000"/>
                </a:solidFill>
                <a:effectLst/>
                <a:latin typeface="Avenir Next" panose="020B0503020202020204" pitchFamily="34" charset="0"/>
                <a:ea typeface="Arial Unicode MS" panose="020B0604020202020204" pitchFamily="34" charset="-128"/>
                <a:cs typeface="Arial Unicode MS" panose="020B0604020202020204" pitchFamily="34" charset="-128"/>
              </a:rPr>
              <a:t>Improve Classroom needs (volunteers, initiatives)</a:t>
            </a:r>
            <a:endParaRPr lang="en-US" sz="1100" u="none" strike="noStrike" kern="0" spc="0" dirty="0">
              <a:solidFill>
                <a:srgbClr val="000000"/>
              </a:solidFill>
              <a:effectLst/>
              <a:latin typeface="Avenir Next" panose="020B0503020202020204" pitchFamily="34" charset="0"/>
              <a:ea typeface="Arial Unicode MS" panose="020B0604020202020204" pitchFamily="34" charset="-128"/>
              <a:cs typeface="Arial Unicode MS" panose="020B0604020202020204" pitchFamily="34" charset="-128"/>
            </a:endParaRPr>
          </a:p>
        </p:txBody>
      </p:sp>
      <p:sp>
        <p:nvSpPr>
          <p:cNvPr id="5" name="officeArt object">
            <a:extLst>
              <a:ext uri="{FF2B5EF4-FFF2-40B4-BE49-F238E27FC236}">
                <a16:creationId xmlns:a16="http://schemas.microsoft.com/office/drawing/2014/main" id="{E2845C66-FAD7-7A43-AB04-9211EC7D5DCD}"/>
              </a:ext>
            </a:extLst>
          </p:cNvPr>
          <p:cNvSpPr/>
          <p:nvPr/>
        </p:nvSpPr>
        <p:spPr>
          <a:xfrm>
            <a:off x="2073167" y="1275351"/>
            <a:ext cx="508000" cy="508000"/>
          </a:xfrm>
          <a:prstGeom prst="ellipse">
            <a:avLst/>
          </a:prstGeom>
          <a:solidFill>
            <a:srgbClr val="FFFFFF"/>
          </a:solidFill>
          <a:ln w="12700" cap="flat">
            <a:noFill/>
            <a:miter lim="400000"/>
          </a:ln>
          <a:effectLst/>
        </p:spPr>
        <p:txBody>
          <a:bodyPr wrap="square" lIns="0" tIns="0" rIns="0" bIns="0" numCol="1" anchor="ctr">
            <a:noAutofit/>
          </a:bodyPr>
          <a:lstStyle/>
          <a:p>
            <a:pPr marL="0" marR="0" algn="ctr">
              <a:lnSpc>
                <a:spcPct val="90000"/>
              </a:lnSpc>
              <a:spcBef>
                <a:spcPts val="0"/>
              </a:spcBef>
              <a:spcAft>
                <a:spcPts val="0"/>
              </a:spcAft>
            </a:pPr>
            <a:r>
              <a:rPr lang="en-US" sz="2400" b="1">
                <a:solidFill>
                  <a:srgbClr val="17BCCF"/>
                </a:solidFill>
                <a:effectLst/>
                <a:latin typeface="Superclarendon" panose="02060605060000020003" pitchFamily="18" charset="77"/>
                <a:ea typeface="Arial Unicode MS" panose="020B0604020202020204" pitchFamily="34" charset="-128"/>
                <a:cs typeface="Arial Unicode MS" panose="020B0604020202020204" pitchFamily="34" charset="-128"/>
              </a:rPr>
              <a:t>1</a:t>
            </a:r>
            <a:endParaRPr lang="en-US" sz="2400" b="1">
              <a:solidFill>
                <a:srgbClr val="54CCB4"/>
              </a:solidFill>
              <a:effectLst/>
              <a:latin typeface="Superclarendon" panose="02060605060000020003" pitchFamily="18" charset="77"/>
              <a:ea typeface="Arial Unicode MS" panose="020B0604020202020204" pitchFamily="34" charset="-128"/>
              <a:cs typeface="Arial Unicode MS" panose="020B0604020202020204" pitchFamily="34" charset="-128"/>
            </a:endParaRPr>
          </a:p>
        </p:txBody>
      </p:sp>
      <p:sp>
        <p:nvSpPr>
          <p:cNvPr id="6" name="officeArt object">
            <a:extLst>
              <a:ext uri="{FF2B5EF4-FFF2-40B4-BE49-F238E27FC236}">
                <a16:creationId xmlns:a16="http://schemas.microsoft.com/office/drawing/2014/main" id="{3E8176C2-6B63-4B4D-9772-AF2495ECFBD8}"/>
              </a:ext>
            </a:extLst>
          </p:cNvPr>
          <p:cNvSpPr/>
          <p:nvPr/>
        </p:nvSpPr>
        <p:spPr>
          <a:xfrm>
            <a:off x="3863001" y="1216930"/>
            <a:ext cx="1625600" cy="2847427"/>
          </a:xfrm>
          <a:prstGeom prst="rect">
            <a:avLst/>
          </a:prstGeom>
          <a:solidFill>
            <a:srgbClr val="92D050"/>
          </a:solidFill>
          <a:ln w="12700" cap="flat">
            <a:noFill/>
            <a:miter lim="400000"/>
          </a:ln>
          <a:effectLst/>
          <a:extLst>
            <a:ext uri="{C572A759-6A51-4108-AA02-DFA0A04FC94B}">
              <ma14:wrappingTextBoxFlag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ma14="http://schemas.microsoft.com/office/mac/drawingml/2011/main" xmlns:o="urn:schemas-microsoft-com:office:office" xmlns:v="urn:schemas-microsoft-com:vml" xmlns:w10="urn:schemas-microsoft-com:office:word" xmlns:w="http://schemas.openxmlformats.org/wordprocessingml/2006/main" xmlns="" xmlns:lc="http://schemas.openxmlformats.org/drawingml/2006/lockedCanvas" val="1"/>
            </a:ext>
          </a:extLst>
        </p:spPr>
        <p:txBody>
          <a:bodyPr wrap="square" lIns="50800" tIns="50800" rIns="50800" bIns="50800" numCol="1" anchor="ctr">
            <a:noAutofit/>
          </a:bodyPr>
          <a:lstStyle/>
          <a:p>
            <a:pPr marL="0" marR="0" algn="ctr">
              <a:spcBef>
                <a:spcPts val="0"/>
              </a:spcBef>
              <a:spcAft>
                <a:spcPts val="200"/>
              </a:spcAft>
            </a:pPr>
            <a:r>
              <a:rPr lang="en-US" sz="1800" b="1" cap="all" dirty="0">
                <a:solidFill>
                  <a:srgbClr val="565656"/>
                </a:solidFill>
                <a:effectLst/>
                <a:latin typeface="DIN Condensed" pitchFamily="2" charset="0"/>
                <a:cs typeface="Arial Unicode MS" panose="020B0604020202020204" pitchFamily="34" charset="-128"/>
              </a:rPr>
              <a:t> </a:t>
            </a:r>
          </a:p>
          <a:p>
            <a:pPr marL="0" marR="0" algn="ctr">
              <a:spcBef>
                <a:spcPts val="0"/>
              </a:spcBef>
              <a:spcAft>
                <a:spcPts val="200"/>
              </a:spcAft>
            </a:pPr>
            <a:r>
              <a:rPr lang="en-US" sz="1800" b="1" cap="all" dirty="0">
                <a:solidFill>
                  <a:srgbClr val="565656"/>
                </a:solidFill>
                <a:effectLst/>
                <a:latin typeface="DIN Condensed" pitchFamily="2" charset="0"/>
                <a:cs typeface="Arial Unicode MS" panose="020B0604020202020204" pitchFamily="34" charset="-128"/>
              </a:rPr>
              <a:t> </a:t>
            </a:r>
          </a:p>
          <a:p>
            <a:pPr marL="0" marR="0" algn="ctr">
              <a:spcBef>
                <a:spcPts val="0"/>
              </a:spcBef>
              <a:spcAft>
                <a:spcPts val="200"/>
              </a:spcAft>
            </a:pPr>
            <a:r>
              <a:rPr lang="en-US" sz="1800" b="1" cap="all" dirty="0">
                <a:solidFill>
                  <a:srgbClr val="565656"/>
                </a:solidFill>
                <a:effectLst/>
                <a:latin typeface="DIN Condensed" pitchFamily="2" charset="0"/>
                <a:cs typeface="Arial Unicode MS" panose="020B0604020202020204" pitchFamily="34" charset="-128"/>
              </a:rPr>
              <a:t>Define clear financial goals</a:t>
            </a:r>
          </a:p>
          <a:p>
            <a:pPr marL="0" marR="0" algn="ctr">
              <a:spcBef>
                <a:spcPts val="0"/>
              </a:spcBef>
              <a:spcAft>
                <a:spcPts val="200"/>
              </a:spcAft>
            </a:pPr>
            <a:endParaRPr lang="en-US" sz="1800" b="1" cap="all" dirty="0">
              <a:solidFill>
                <a:srgbClr val="565656"/>
              </a:solidFill>
              <a:effectLst/>
              <a:latin typeface="DIN Condensed" pitchFamily="2" charset="0"/>
              <a:cs typeface="Arial Unicode MS" panose="020B0604020202020204" pitchFamily="34" charset="-128"/>
            </a:endParaRPr>
          </a:p>
          <a:p>
            <a:pPr marL="342900" marR="0" lvl="0" indent="-342900" algn="l" fontAlgn="base">
              <a:spcBef>
                <a:spcPts val="0"/>
              </a:spcBef>
              <a:spcAft>
                <a:spcPts val="900"/>
              </a:spcAft>
              <a:buFont typeface="+mj-lt"/>
              <a:buAutoNum type="arabicPeriod"/>
            </a:pPr>
            <a:r>
              <a:rPr lang="en-US" sz="900" kern="0" dirty="0">
                <a:solidFill>
                  <a:srgbClr val="000000"/>
                </a:solidFill>
                <a:latin typeface="Avenir Next" panose="020B0503020202020204" pitchFamily="34" charset="0"/>
                <a:ea typeface="Arial Unicode MS" panose="020B0604020202020204" pitchFamily="34" charset="-128"/>
                <a:cs typeface="Arial Unicode MS" panose="020B0604020202020204" pitchFamily="34" charset="-128"/>
              </a:rPr>
              <a:t>Increase Fundraising</a:t>
            </a:r>
            <a:endParaRPr lang="en-US" sz="1100" u="none" strike="noStrike" kern="0" spc="0" dirty="0">
              <a:solidFill>
                <a:srgbClr val="000000"/>
              </a:solidFill>
              <a:effectLst/>
              <a:latin typeface="Avenir Next" panose="020B0503020202020204" pitchFamily="34" charset="0"/>
              <a:ea typeface="Arial Unicode MS" panose="020B0604020202020204" pitchFamily="34" charset="-128"/>
              <a:cs typeface="Arial Unicode MS" panose="020B0604020202020204" pitchFamily="34" charset="-128"/>
            </a:endParaRPr>
          </a:p>
          <a:p>
            <a:pPr marL="342900" marR="0" lvl="0" indent="-342900" algn="l" fontAlgn="base">
              <a:spcBef>
                <a:spcPts val="0"/>
              </a:spcBef>
              <a:spcAft>
                <a:spcPts val="900"/>
              </a:spcAft>
              <a:buFont typeface="+mj-lt"/>
              <a:buAutoNum type="arabicPeriod"/>
            </a:pPr>
            <a:r>
              <a:rPr lang="en-US" sz="900" kern="0" dirty="0">
                <a:solidFill>
                  <a:srgbClr val="000000"/>
                </a:solidFill>
                <a:latin typeface="Avenir Next" panose="020B0503020202020204" pitchFamily="34" charset="0"/>
                <a:ea typeface="Arial Unicode MS" panose="020B0604020202020204" pitchFamily="34" charset="-128"/>
                <a:cs typeface="Arial Unicode MS" panose="020B0604020202020204" pitchFamily="34" charset="-128"/>
              </a:rPr>
              <a:t>Define investment opportunities in school</a:t>
            </a:r>
            <a:endParaRPr lang="en-US" sz="900" u="none" strike="noStrike" kern="0" spc="0" dirty="0">
              <a:solidFill>
                <a:srgbClr val="000000"/>
              </a:solidFill>
              <a:effectLst/>
              <a:latin typeface="Avenir Next" panose="020B0503020202020204" pitchFamily="34" charset="0"/>
              <a:ea typeface="Arial Unicode MS" panose="020B0604020202020204" pitchFamily="34" charset="-128"/>
              <a:cs typeface="Arial Unicode MS" panose="020B0604020202020204" pitchFamily="34" charset="-128"/>
            </a:endParaRPr>
          </a:p>
          <a:p>
            <a:pPr marL="342900" marR="0" lvl="0" indent="-342900" algn="l" fontAlgn="base">
              <a:spcBef>
                <a:spcPts val="0"/>
              </a:spcBef>
              <a:spcAft>
                <a:spcPts val="900"/>
              </a:spcAft>
              <a:buFont typeface="+mj-lt"/>
              <a:buAutoNum type="arabicPeriod"/>
            </a:pPr>
            <a:r>
              <a:rPr lang="en-US" sz="900" kern="0" dirty="0">
                <a:solidFill>
                  <a:srgbClr val="000000"/>
                </a:solidFill>
                <a:latin typeface="Avenir Next" panose="020B0503020202020204" pitchFamily="34" charset="0"/>
                <a:ea typeface="Arial Unicode MS" panose="020B0604020202020204" pitchFamily="34" charset="-128"/>
                <a:cs typeface="Arial Unicode MS" panose="020B0604020202020204" pitchFamily="34" charset="-128"/>
              </a:rPr>
              <a:t>More funds to student-based activity</a:t>
            </a:r>
            <a:endParaRPr lang="en-US" sz="1100" u="none" strike="noStrike" kern="0" spc="0" dirty="0">
              <a:solidFill>
                <a:srgbClr val="000000"/>
              </a:solidFill>
              <a:effectLst/>
              <a:latin typeface="Avenir Next" panose="020B0503020202020204" pitchFamily="34" charset="0"/>
              <a:ea typeface="Arial Unicode MS" panose="020B0604020202020204" pitchFamily="34" charset="-128"/>
              <a:cs typeface="Arial Unicode MS" panose="020B0604020202020204" pitchFamily="34" charset="-128"/>
            </a:endParaRPr>
          </a:p>
        </p:txBody>
      </p:sp>
      <p:sp>
        <p:nvSpPr>
          <p:cNvPr id="7" name="officeArt object">
            <a:extLst>
              <a:ext uri="{FF2B5EF4-FFF2-40B4-BE49-F238E27FC236}">
                <a16:creationId xmlns:a16="http://schemas.microsoft.com/office/drawing/2014/main" id="{1D65A296-8A2A-8544-9A0C-AEC421970379}"/>
              </a:ext>
            </a:extLst>
          </p:cNvPr>
          <p:cNvSpPr/>
          <p:nvPr/>
        </p:nvSpPr>
        <p:spPr>
          <a:xfrm>
            <a:off x="4421801" y="1275351"/>
            <a:ext cx="508000" cy="508000"/>
          </a:xfrm>
          <a:prstGeom prst="ellipse">
            <a:avLst/>
          </a:prstGeom>
          <a:solidFill>
            <a:srgbClr val="FFFFFF"/>
          </a:solidFill>
          <a:ln w="12700" cap="flat">
            <a:noFill/>
            <a:miter lim="400000"/>
          </a:ln>
          <a:effectLst/>
        </p:spPr>
        <p:txBody>
          <a:bodyPr wrap="square" lIns="0" tIns="0" rIns="0" bIns="0" numCol="1" anchor="ctr">
            <a:noAutofit/>
          </a:bodyPr>
          <a:lstStyle/>
          <a:p>
            <a:pPr marL="0" marR="0" algn="ctr">
              <a:lnSpc>
                <a:spcPct val="90000"/>
              </a:lnSpc>
              <a:spcBef>
                <a:spcPts val="0"/>
              </a:spcBef>
              <a:spcAft>
                <a:spcPts val="0"/>
              </a:spcAft>
            </a:pPr>
            <a:r>
              <a:rPr lang="en-US" sz="2400" b="1" dirty="0">
                <a:solidFill>
                  <a:srgbClr val="54CCB4"/>
                </a:solidFill>
                <a:effectLst/>
                <a:latin typeface="Superclarendon" panose="02060605060000020003" pitchFamily="18" charset="77"/>
                <a:ea typeface="Arial Unicode MS" panose="020B0604020202020204" pitchFamily="34" charset="-128"/>
                <a:cs typeface="Arial Unicode MS" panose="020B0604020202020204" pitchFamily="34" charset="-128"/>
              </a:rPr>
              <a:t>2</a:t>
            </a:r>
          </a:p>
        </p:txBody>
      </p:sp>
      <p:sp>
        <p:nvSpPr>
          <p:cNvPr id="8" name="officeArt object">
            <a:extLst>
              <a:ext uri="{FF2B5EF4-FFF2-40B4-BE49-F238E27FC236}">
                <a16:creationId xmlns:a16="http://schemas.microsoft.com/office/drawing/2014/main" id="{7E350041-295F-984C-B314-E51A27293ED1}"/>
              </a:ext>
            </a:extLst>
          </p:cNvPr>
          <p:cNvSpPr/>
          <p:nvPr/>
        </p:nvSpPr>
        <p:spPr>
          <a:xfrm>
            <a:off x="6211000" y="1216929"/>
            <a:ext cx="1625600" cy="2847427"/>
          </a:xfrm>
          <a:prstGeom prst="rect">
            <a:avLst/>
          </a:prstGeom>
          <a:solidFill>
            <a:schemeClr val="accent3">
              <a:hueOff val="-43146"/>
              <a:satOff val="21189"/>
              <a:lumOff val="13485"/>
            </a:schemeClr>
          </a:solidFill>
          <a:ln w="12700" cap="flat">
            <a:noFill/>
            <a:miter lim="400000"/>
          </a:ln>
          <a:effectLst/>
          <a:extLst>
            <a:ext uri="{C572A759-6A51-4108-AA02-DFA0A04FC94B}">
              <ma14:wrappingTextBoxFlag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ma14="http://schemas.microsoft.com/office/mac/drawingml/2011/main" xmlns:o="urn:schemas-microsoft-com:office:office" xmlns:v="urn:schemas-microsoft-com:vml" xmlns:w10="urn:schemas-microsoft-com:office:word" xmlns:w="http://schemas.openxmlformats.org/wordprocessingml/2006/main" xmlns="" xmlns:lc="http://schemas.openxmlformats.org/drawingml/2006/lockedCanvas" val="1"/>
            </a:ext>
          </a:extLst>
        </p:spPr>
        <p:txBody>
          <a:bodyPr wrap="square" lIns="50800" tIns="50800" rIns="50800" bIns="50800" numCol="1" anchor="ctr">
            <a:noAutofit/>
          </a:bodyPr>
          <a:lstStyle/>
          <a:p>
            <a:pPr marL="0" marR="0" algn="ctr">
              <a:spcBef>
                <a:spcPts val="0"/>
              </a:spcBef>
              <a:spcAft>
                <a:spcPts val="200"/>
              </a:spcAft>
            </a:pPr>
            <a:r>
              <a:rPr lang="en-US" sz="1800" b="1" cap="all" dirty="0">
                <a:solidFill>
                  <a:srgbClr val="565656"/>
                </a:solidFill>
                <a:effectLst/>
                <a:latin typeface="DIN Condensed" pitchFamily="2" charset="0"/>
                <a:cs typeface="Arial Unicode MS" panose="020B0604020202020204" pitchFamily="34" charset="-128"/>
              </a:rPr>
              <a:t> </a:t>
            </a:r>
          </a:p>
          <a:p>
            <a:pPr marL="0" marR="0" algn="ctr">
              <a:spcBef>
                <a:spcPts val="0"/>
              </a:spcBef>
              <a:spcAft>
                <a:spcPts val="200"/>
              </a:spcAft>
            </a:pPr>
            <a:r>
              <a:rPr lang="en-US" sz="1800" b="1" cap="all" dirty="0">
                <a:solidFill>
                  <a:srgbClr val="565656"/>
                </a:solidFill>
                <a:effectLst/>
                <a:latin typeface="DIN Condensed" pitchFamily="2" charset="0"/>
                <a:cs typeface="Arial Unicode MS" panose="020B0604020202020204" pitchFamily="34" charset="-128"/>
              </a:rPr>
              <a:t>Foster community &amp; COMMUNICATIONS</a:t>
            </a:r>
          </a:p>
          <a:p>
            <a:pPr marL="0" marR="0" algn="ctr">
              <a:spcBef>
                <a:spcPts val="0"/>
              </a:spcBef>
              <a:spcAft>
                <a:spcPts val="200"/>
              </a:spcAft>
            </a:pPr>
            <a:endParaRPr lang="en-US" sz="1800" b="1" cap="all" dirty="0">
              <a:solidFill>
                <a:srgbClr val="565656"/>
              </a:solidFill>
              <a:effectLst/>
              <a:latin typeface="DIN Condensed" pitchFamily="2" charset="0"/>
              <a:cs typeface="Arial Unicode MS" panose="020B0604020202020204" pitchFamily="34" charset="-128"/>
            </a:endParaRPr>
          </a:p>
          <a:p>
            <a:pPr marL="342900" marR="0" lvl="0" indent="-342900" algn="l" fontAlgn="base">
              <a:spcBef>
                <a:spcPts val="0"/>
              </a:spcBef>
              <a:spcAft>
                <a:spcPts val="900"/>
              </a:spcAft>
              <a:buFont typeface="+mj-lt"/>
              <a:buAutoNum type="arabicPeriod"/>
            </a:pPr>
            <a:r>
              <a:rPr lang="en-US" sz="900" u="none" strike="noStrike" kern="0" spc="0" dirty="0">
                <a:solidFill>
                  <a:srgbClr val="000000"/>
                </a:solidFill>
                <a:effectLst/>
                <a:latin typeface="Avenir Next" panose="020B0503020202020204" pitchFamily="34" charset="0"/>
                <a:ea typeface="Arial Unicode MS" panose="020B0604020202020204" pitchFamily="34" charset="-128"/>
                <a:cs typeface="Arial Unicode MS" panose="020B0604020202020204" pitchFamily="34" charset="-128"/>
              </a:rPr>
              <a:t>Communication Increase</a:t>
            </a:r>
            <a:endParaRPr lang="en-US" sz="1100" u="none" strike="noStrike" kern="0" spc="0" dirty="0">
              <a:solidFill>
                <a:srgbClr val="000000"/>
              </a:solidFill>
              <a:effectLst/>
              <a:latin typeface="Avenir Next" panose="020B0503020202020204" pitchFamily="34" charset="0"/>
              <a:ea typeface="Arial Unicode MS" panose="020B0604020202020204" pitchFamily="34" charset="-128"/>
              <a:cs typeface="Arial Unicode MS" panose="020B0604020202020204" pitchFamily="34" charset="-128"/>
            </a:endParaRPr>
          </a:p>
          <a:p>
            <a:pPr marL="342900" marR="0" lvl="0" indent="-342900" algn="l" fontAlgn="base">
              <a:spcBef>
                <a:spcPts val="0"/>
              </a:spcBef>
              <a:spcAft>
                <a:spcPts val="900"/>
              </a:spcAft>
              <a:buFont typeface="+mj-lt"/>
              <a:buAutoNum type="arabicPeriod"/>
            </a:pPr>
            <a:r>
              <a:rPr lang="en-US" sz="900" u="none" strike="noStrike" kern="0" spc="0" dirty="0">
                <a:solidFill>
                  <a:srgbClr val="000000"/>
                </a:solidFill>
                <a:effectLst/>
                <a:latin typeface="Avenir Next" panose="020B0503020202020204" pitchFamily="34" charset="0"/>
                <a:ea typeface="Arial Unicode MS" panose="020B0604020202020204" pitchFamily="34" charset="-128"/>
                <a:cs typeface="Arial Unicode MS" panose="020B0604020202020204" pitchFamily="34" charset="-128"/>
              </a:rPr>
              <a:t>Spirit Drive!</a:t>
            </a:r>
          </a:p>
          <a:p>
            <a:pPr marL="342900" marR="0" lvl="0" indent="-342900" algn="l" fontAlgn="base">
              <a:spcBef>
                <a:spcPts val="0"/>
              </a:spcBef>
              <a:spcAft>
                <a:spcPts val="900"/>
              </a:spcAft>
              <a:buFont typeface="+mj-lt"/>
              <a:buAutoNum type="arabicPeriod"/>
            </a:pPr>
            <a:r>
              <a:rPr lang="en-US" sz="900" kern="0" dirty="0">
                <a:solidFill>
                  <a:srgbClr val="000000"/>
                </a:solidFill>
                <a:latin typeface="Avenir Next" panose="020B0503020202020204" pitchFamily="34" charset="0"/>
                <a:ea typeface="Arial Unicode MS" panose="020B0604020202020204" pitchFamily="34" charset="-128"/>
                <a:cs typeface="Arial Unicode MS" panose="020B0604020202020204" pitchFamily="34" charset="-128"/>
              </a:rPr>
              <a:t>Create fun!</a:t>
            </a:r>
            <a:endParaRPr lang="en-US" sz="1100" u="none" strike="noStrike" kern="0" spc="0" dirty="0">
              <a:solidFill>
                <a:srgbClr val="000000"/>
              </a:solidFill>
              <a:effectLst/>
              <a:latin typeface="Avenir Next" panose="020B0503020202020204" pitchFamily="34" charset="0"/>
              <a:ea typeface="Arial Unicode MS" panose="020B0604020202020204" pitchFamily="34" charset="-128"/>
              <a:cs typeface="Arial Unicode MS" panose="020B0604020202020204" pitchFamily="34" charset="-128"/>
            </a:endParaRPr>
          </a:p>
        </p:txBody>
      </p:sp>
      <p:sp>
        <p:nvSpPr>
          <p:cNvPr id="9" name="officeArt object">
            <a:extLst>
              <a:ext uri="{FF2B5EF4-FFF2-40B4-BE49-F238E27FC236}">
                <a16:creationId xmlns:a16="http://schemas.microsoft.com/office/drawing/2014/main" id="{2BE418A2-0FE5-D543-9F3D-752D34F7C445}"/>
              </a:ext>
            </a:extLst>
          </p:cNvPr>
          <p:cNvSpPr/>
          <p:nvPr/>
        </p:nvSpPr>
        <p:spPr>
          <a:xfrm>
            <a:off x="6777301" y="1275351"/>
            <a:ext cx="508000" cy="508000"/>
          </a:xfrm>
          <a:prstGeom prst="ellipse">
            <a:avLst/>
          </a:prstGeom>
          <a:solidFill>
            <a:srgbClr val="FFFFFF"/>
          </a:solidFill>
          <a:ln w="12700" cap="flat">
            <a:noFill/>
            <a:miter lim="400000"/>
          </a:ln>
          <a:effectLst/>
        </p:spPr>
        <p:txBody>
          <a:bodyPr wrap="square" lIns="0" tIns="0" rIns="0" bIns="0" numCol="1" anchor="ctr">
            <a:noAutofit/>
          </a:bodyPr>
          <a:lstStyle/>
          <a:p>
            <a:pPr marL="0" marR="0" algn="ctr">
              <a:lnSpc>
                <a:spcPct val="90000"/>
              </a:lnSpc>
              <a:spcBef>
                <a:spcPts val="0"/>
              </a:spcBef>
              <a:spcAft>
                <a:spcPts val="0"/>
              </a:spcAft>
            </a:pPr>
            <a:r>
              <a:rPr lang="en-US" sz="2400" b="1">
                <a:solidFill>
                  <a:srgbClr val="91D176"/>
                </a:solidFill>
                <a:effectLst/>
                <a:latin typeface="Superclarendon" panose="02060605060000020003" pitchFamily="18" charset="77"/>
                <a:ea typeface="Arial Unicode MS" panose="020B0604020202020204" pitchFamily="34" charset="-128"/>
                <a:cs typeface="Arial Unicode MS" panose="020B0604020202020204" pitchFamily="34" charset="-128"/>
              </a:rPr>
              <a:t>3</a:t>
            </a:r>
            <a:endParaRPr lang="en-US" sz="2400" b="1">
              <a:solidFill>
                <a:srgbClr val="54CCB4"/>
              </a:solidFill>
              <a:effectLst/>
              <a:latin typeface="Superclarendon" panose="02060605060000020003" pitchFamily="18" charset="77"/>
              <a:ea typeface="Arial Unicode MS" panose="020B0604020202020204" pitchFamily="34" charset="-128"/>
              <a:cs typeface="Arial Unicode MS" panose="020B0604020202020204" pitchFamily="34" charset="-128"/>
            </a:endParaRPr>
          </a:p>
        </p:txBody>
      </p:sp>
      <p:sp>
        <p:nvSpPr>
          <p:cNvPr id="11" name="officeArt object">
            <a:extLst>
              <a:ext uri="{FF2B5EF4-FFF2-40B4-BE49-F238E27FC236}">
                <a16:creationId xmlns:a16="http://schemas.microsoft.com/office/drawing/2014/main" id="{B8BF796D-193D-D642-87A9-1CA007B792E0}"/>
              </a:ext>
            </a:extLst>
          </p:cNvPr>
          <p:cNvSpPr/>
          <p:nvPr/>
        </p:nvSpPr>
        <p:spPr>
          <a:xfrm>
            <a:off x="9191024" y="1270323"/>
            <a:ext cx="508000" cy="508000"/>
          </a:xfrm>
          <a:prstGeom prst="ellipse">
            <a:avLst/>
          </a:prstGeom>
          <a:solidFill>
            <a:srgbClr val="FFFFFF"/>
          </a:solidFill>
          <a:ln w="12700" cap="flat">
            <a:noFill/>
            <a:miter lim="400000"/>
          </a:ln>
          <a:effectLst/>
        </p:spPr>
        <p:txBody>
          <a:bodyPr wrap="square" lIns="0" tIns="0" rIns="0" bIns="0" numCol="1" anchor="ctr">
            <a:noAutofit/>
          </a:bodyPr>
          <a:lstStyle/>
          <a:p>
            <a:pPr marL="0" marR="0" algn="ctr">
              <a:lnSpc>
                <a:spcPct val="90000"/>
              </a:lnSpc>
              <a:spcBef>
                <a:spcPts val="0"/>
              </a:spcBef>
              <a:spcAft>
                <a:spcPts val="0"/>
              </a:spcAft>
            </a:pPr>
            <a:r>
              <a:rPr lang="en-US" sz="2400" b="1" dirty="0">
                <a:solidFill>
                  <a:srgbClr val="FEB600"/>
                </a:solidFill>
                <a:effectLst/>
                <a:latin typeface="Superclarendon" panose="02060605060000020003" pitchFamily="18" charset="77"/>
                <a:ea typeface="Arial Unicode MS" panose="020B0604020202020204" pitchFamily="34" charset="-128"/>
                <a:cs typeface="Arial Unicode MS" panose="020B0604020202020204" pitchFamily="34" charset="-128"/>
              </a:rPr>
              <a:t>4</a:t>
            </a:r>
            <a:endParaRPr lang="en-US" sz="2400" b="1" dirty="0">
              <a:solidFill>
                <a:srgbClr val="54CCB4"/>
              </a:solidFill>
              <a:effectLst/>
              <a:latin typeface="Superclarendon" panose="02060605060000020003" pitchFamily="18" charset="77"/>
              <a:ea typeface="Arial Unicode MS" panose="020B0604020202020204" pitchFamily="34" charset="-128"/>
              <a:cs typeface="Arial Unicode MS" panose="020B0604020202020204" pitchFamily="34" charset="-128"/>
            </a:endParaRPr>
          </a:p>
        </p:txBody>
      </p:sp>
      <p:sp>
        <p:nvSpPr>
          <p:cNvPr id="16" name="Content Placeholder 2">
            <a:extLst>
              <a:ext uri="{FF2B5EF4-FFF2-40B4-BE49-F238E27FC236}">
                <a16:creationId xmlns:a16="http://schemas.microsoft.com/office/drawing/2014/main" id="{693EF0E1-9870-E244-A880-AAD835AD6A8E}"/>
              </a:ext>
            </a:extLst>
          </p:cNvPr>
          <p:cNvSpPr txBox="1">
            <a:spLocks/>
          </p:cNvSpPr>
          <p:nvPr/>
        </p:nvSpPr>
        <p:spPr>
          <a:xfrm>
            <a:off x="8569397" y="4214638"/>
            <a:ext cx="2007811" cy="1939727"/>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endParaRPr lang="en-US" sz="1100" b="1" dirty="0"/>
          </a:p>
        </p:txBody>
      </p:sp>
      <p:sp>
        <p:nvSpPr>
          <p:cNvPr id="3" name="TextBox 2">
            <a:extLst>
              <a:ext uri="{FF2B5EF4-FFF2-40B4-BE49-F238E27FC236}">
                <a16:creationId xmlns:a16="http://schemas.microsoft.com/office/drawing/2014/main" id="{14FCB5A7-D394-F441-943A-5D836C96349A}"/>
              </a:ext>
            </a:extLst>
          </p:cNvPr>
          <p:cNvSpPr txBox="1"/>
          <p:nvPr/>
        </p:nvSpPr>
        <p:spPr>
          <a:xfrm>
            <a:off x="1515002" y="4111463"/>
            <a:ext cx="1625600" cy="1908215"/>
          </a:xfrm>
          <a:prstGeom prst="rect">
            <a:avLst/>
          </a:prstGeom>
          <a:noFill/>
        </p:spPr>
        <p:txBody>
          <a:bodyPr wrap="square" rtlCol="0">
            <a:spAutoFit/>
          </a:bodyPr>
          <a:lstStyle/>
          <a:p>
            <a:pPr marL="171450" indent="-171450">
              <a:spcBef>
                <a:spcPts val="600"/>
              </a:spcBef>
              <a:spcAft>
                <a:spcPts val="600"/>
              </a:spcAft>
              <a:buFont typeface="Arial" panose="020B0604020202020204" pitchFamily="34" charset="0"/>
              <a:buChar char="•"/>
            </a:pPr>
            <a:r>
              <a:rPr lang="en-US" sz="1100" dirty="0"/>
              <a:t>$200 per classroom via Wishlist funding</a:t>
            </a:r>
          </a:p>
          <a:p>
            <a:pPr marL="171450" indent="-171450">
              <a:spcBef>
                <a:spcPts val="600"/>
              </a:spcBef>
              <a:spcAft>
                <a:spcPts val="600"/>
              </a:spcAft>
              <a:buFont typeface="Arial" panose="020B0604020202020204" pitchFamily="34" charset="0"/>
              <a:buChar char="•"/>
            </a:pPr>
            <a:r>
              <a:rPr lang="en-US" sz="1100" dirty="0"/>
              <a:t>Support grade level initiatives for learning</a:t>
            </a:r>
          </a:p>
          <a:p>
            <a:pPr marL="171450" indent="-171450">
              <a:spcBef>
                <a:spcPts val="600"/>
              </a:spcBef>
              <a:spcAft>
                <a:spcPts val="600"/>
              </a:spcAft>
              <a:buFont typeface="Arial" panose="020B0604020202020204" pitchFamily="34" charset="0"/>
              <a:buChar char="•"/>
            </a:pPr>
            <a:r>
              <a:rPr lang="en-US" sz="1100" dirty="0"/>
              <a:t>Address volunteer needs in classroom</a:t>
            </a:r>
          </a:p>
          <a:p>
            <a:pPr marL="171450" indent="-171450">
              <a:spcBef>
                <a:spcPts val="600"/>
              </a:spcBef>
              <a:spcAft>
                <a:spcPts val="600"/>
              </a:spcAft>
              <a:buFont typeface="Arial" panose="020B0604020202020204" pitchFamily="34" charset="0"/>
              <a:buChar char="•"/>
            </a:pPr>
            <a:r>
              <a:rPr lang="en-US" sz="1100" dirty="0"/>
              <a:t>Volunteerism and learning opportunity</a:t>
            </a:r>
          </a:p>
        </p:txBody>
      </p:sp>
      <p:sp>
        <p:nvSpPr>
          <p:cNvPr id="13" name="TextBox 12">
            <a:extLst>
              <a:ext uri="{FF2B5EF4-FFF2-40B4-BE49-F238E27FC236}">
                <a16:creationId xmlns:a16="http://schemas.microsoft.com/office/drawing/2014/main" id="{04639202-CE91-434A-A353-0EA463C947A6}"/>
              </a:ext>
            </a:extLst>
          </p:cNvPr>
          <p:cNvSpPr txBox="1"/>
          <p:nvPr/>
        </p:nvSpPr>
        <p:spPr>
          <a:xfrm>
            <a:off x="3782908" y="4100721"/>
            <a:ext cx="1897052" cy="2077492"/>
          </a:xfrm>
          <a:prstGeom prst="rect">
            <a:avLst/>
          </a:prstGeom>
          <a:noFill/>
        </p:spPr>
        <p:txBody>
          <a:bodyPr wrap="square" rtlCol="0">
            <a:spAutoFit/>
          </a:bodyPr>
          <a:lstStyle/>
          <a:p>
            <a:pPr marL="171450" indent="-171450">
              <a:spcBef>
                <a:spcPts val="600"/>
              </a:spcBef>
              <a:spcAft>
                <a:spcPts val="600"/>
              </a:spcAft>
              <a:buFont typeface="Arial" panose="020B0604020202020204" pitchFamily="34" charset="0"/>
              <a:buChar char="•"/>
            </a:pPr>
            <a:r>
              <a:rPr lang="en-US" sz="1100" dirty="0"/>
              <a:t>Launch Fall Festival Fundraiser $25,000</a:t>
            </a:r>
          </a:p>
          <a:p>
            <a:pPr marL="171450" indent="-171450">
              <a:spcBef>
                <a:spcPts val="600"/>
              </a:spcBef>
              <a:spcAft>
                <a:spcPts val="600"/>
              </a:spcAft>
              <a:buFont typeface="Arial" panose="020B0604020202020204" pitchFamily="34" charset="0"/>
              <a:buChar char="•"/>
            </a:pPr>
            <a:r>
              <a:rPr lang="en-US" sz="1100" dirty="0"/>
              <a:t>Business Sponsorship Opportunities – stretch goal $5,000</a:t>
            </a:r>
          </a:p>
          <a:p>
            <a:pPr marL="171450" indent="-171450">
              <a:spcBef>
                <a:spcPts val="600"/>
              </a:spcBef>
              <a:spcAft>
                <a:spcPts val="600"/>
              </a:spcAft>
              <a:buFont typeface="Arial" panose="020B0604020202020204" pitchFamily="34" charset="0"/>
              <a:buChar char="•"/>
            </a:pPr>
            <a:r>
              <a:rPr lang="en-US" sz="1100" dirty="0"/>
              <a:t>Winter Fun A Thon fundraiser – goal $40,000</a:t>
            </a:r>
          </a:p>
          <a:p>
            <a:pPr marL="171450" indent="-171450">
              <a:spcBef>
                <a:spcPts val="600"/>
              </a:spcBef>
              <a:spcAft>
                <a:spcPts val="600"/>
              </a:spcAft>
              <a:buFont typeface="Arial" panose="020B0604020202020204" pitchFamily="34" charset="0"/>
              <a:buChar char="•"/>
            </a:pPr>
            <a:r>
              <a:rPr lang="en-US" sz="1100" dirty="0"/>
              <a:t>Create Schoolwide Funding needs list</a:t>
            </a:r>
          </a:p>
        </p:txBody>
      </p:sp>
      <p:sp>
        <p:nvSpPr>
          <p:cNvPr id="14" name="TextBox 13">
            <a:extLst>
              <a:ext uri="{FF2B5EF4-FFF2-40B4-BE49-F238E27FC236}">
                <a16:creationId xmlns:a16="http://schemas.microsoft.com/office/drawing/2014/main" id="{8A41525F-3C73-C544-A831-CFA2598F0D41}"/>
              </a:ext>
            </a:extLst>
          </p:cNvPr>
          <p:cNvSpPr txBox="1"/>
          <p:nvPr/>
        </p:nvSpPr>
        <p:spPr>
          <a:xfrm>
            <a:off x="6210999" y="4122778"/>
            <a:ext cx="1897051" cy="2554545"/>
          </a:xfrm>
          <a:prstGeom prst="rect">
            <a:avLst/>
          </a:prstGeom>
          <a:noFill/>
        </p:spPr>
        <p:txBody>
          <a:bodyPr wrap="square" rtlCol="0">
            <a:spAutoFit/>
          </a:bodyPr>
          <a:lstStyle/>
          <a:p>
            <a:pPr marL="171450" indent="-171450">
              <a:spcBef>
                <a:spcPts val="600"/>
              </a:spcBef>
              <a:spcAft>
                <a:spcPts val="600"/>
              </a:spcAft>
              <a:buFont typeface="Arial" panose="020B0604020202020204" pitchFamily="34" charset="0"/>
              <a:buChar char="•"/>
            </a:pPr>
            <a:r>
              <a:rPr lang="en-US" sz="1100" dirty="0"/>
              <a:t>Continue efforts with PTO website, Newsletter</a:t>
            </a:r>
          </a:p>
          <a:p>
            <a:pPr marL="171450" indent="-171450">
              <a:spcBef>
                <a:spcPts val="600"/>
              </a:spcBef>
              <a:spcAft>
                <a:spcPts val="600"/>
              </a:spcAft>
              <a:buFont typeface="Arial" panose="020B0604020202020204" pitchFamily="34" charset="0"/>
              <a:buChar char="•"/>
            </a:pPr>
            <a:r>
              <a:rPr lang="en-US" sz="1100" dirty="0"/>
              <a:t>Streamline Spirit Wear programs</a:t>
            </a:r>
          </a:p>
          <a:p>
            <a:pPr marL="171450" indent="-171450">
              <a:spcBef>
                <a:spcPts val="600"/>
              </a:spcBef>
              <a:spcAft>
                <a:spcPts val="600"/>
              </a:spcAft>
              <a:buFont typeface="Arial" panose="020B0604020202020204" pitchFamily="34" charset="0"/>
              <a:buChar char="•"/>
            </a:pPr>
            <a:r>
              <a:rPr lang="en-US" sz="1100" dirty="0"/>
              <a:t>Spirit Store Fridays</a:t>
            </a:r>
          </a:p>
          <a:p>
            <a:pPr marL="171450" indent="-171450">
              <a:spcBef>
                <a:spcPts val="600"/>
              </a:spcBef>
              <a:spcAft>
                <a:spcPts val="600"/>
              </a:spcAft>
              <a:buFont typeface="Arial" panose="020B0604020202020204" pitchFamily="34" charset="0"/>
              <a:buChar char="•"/>
            </a:pPr>
            <a:r>
              <a:rPr lang="en-US" sz="1100" dirty="0"/>
              <a:t>Continue Bash Events</a:t>
            </a:r>
          </a:p>
          <a:p>
            <a:pPr marL="171450" indent="-171450">
              <a:spcBef>
                <a:spcPts val="600"/>
              </a:spcBef>
              <a:spcAft>
                <a:spcPts val="600"/>
              </a:spcAft>
              <a:buFont typeface="Arial" panose="020B0604020202020204" pitchFamily="34" charset="0"/>
              <a:buChar char="•"/>
            </a:pPr>
            <a:r>
              <a:rPr lang="en-US" sz="1100" dirty="0"/>
              <a:t>Develop community programs</a:t>
            </a:r>
          </a:p>
          <a:p>
            <a:pPr marL="171450" indent="-171450">
              <a:spcBef>
                <a:spcPts val="600"/>
              </a:spcBef>
              <a:spcAft>
                <a:spcPts val="600"/>
              </a:spcAft>
              <a:buFont typeface="Arial" panose="020B0604020202020204" pitchFamily="34" charset="0"/>
              <a:buChar char="•"/>
            </a:pPr>
            <a:r>
              <a:rPr lang="en-US" sz="1100" dirty="0"/>
              <a:t>Support Afterschool Enrichment programs</a:t>
            </a:r>
          </a:p>
        </p:txBody>
      </p:sp>
      <p:sp>
        <p:nvSpPr>
          <p:cNvPr id="15" name="TextBox 14">
            <a:extLst>
              <a:ext uri="{FF2B5EF4-FFF2-40B4-BE49-F238E27FC236}">
                <a16:creationId xmlns:a16="http://schemas.microsoft.com/office/drawing/2014/main" id="{6429F631-51A5-C143-A036-3E80B7B66C7D}"/>
              </a:ext>
            </a:extLst>
          </p:cNvPr>
          <p:cNvSpPr txBox="1"/>
          <p:nvPr/>
        </p:nvSpPr>
        <p:spPr>
          <a:xfrm>
            <a:off x="8496498" y="4100721"/>
            <a:ext cx="1897051" cy="1923604"/>
          </a:xfrm>
          <a:prstGeom prst="rect">
            <a:avLst/>
          </a:prstGeom>
          <a:noFill/>
        </p:spPr>
        <p:txBody>
          <a:bodyPr wrap="square" rtlCol="0">
            <a:spAutoFit/>
          </a:bodyPr>
          <a:lstStyle/>
          <a:p>
            <a:pPr marL="171450" indent="-171450">
              <a:spcBef>
                <a:spcPts val="600"/>
              </a:spcBef>
              <a:spcAft>
                <a:spcPts val="600"/>
              </a:spcAft>
              <a:buFont typeface="Arial" panose="020B0604020202020204" pitchFamily="34" charset="0"/>
              <a:buChar char="•"/>
            </a:pPr>
            <a:r>
              <a:rPr lang="en-US" sz="1100" dirty="0"/>
              <a:t>Attract more volunteers school-wide</a:t>
            </a:r>
          </a:p>
          <a:p>
            <a:pPr marL="171450" indent="-171450">
              <a:spcBef>
                <a:spcPts val="600"/>
              </a:spcBef>
              <a:spcAft>
                <a:spcPts val="600"/>
              </a:spcAft>
              <a:buFont typeface="Arial" panose="020B0604020202020204" pitchFamily="34" charset="0"/>
              <a:buChar char="•"/>
            </a:pPr>
            <a:r>
              <a:rPr lang="en-US" sz="1100" dirty="0"/>
              <a:t>Work with teachers to understand their needs beyond fundraising by developing joint goals with Teachers via PTO Board platform</a:t>
            </a:r>
          </a:p>
          <a:p>
            <a:pPr>
              <a:spcBef>
                <a:spcPts val="600"/>
              </a:spcBef>
              <a:spcAft>
                <a:spcPts val="600"/>
              </a:spcAft>
            </a:pPr>
            <a:endParaRPr lang="en-US" sz="1100" dirty="0"/>
          </a:p>
        </p:txBody>
      </p:sp>
    </p:spTree>
    <p:extLst>
      <p:ext uri="{BB962C8B-B14F-4D97-AF65-F5344CB8AC3E}">
        <p14:creationId xmlns:p14="http://schemas.microsoft.com/office/powerpoint/2010/main" val="14501249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4E0F9-D944-9147-A8C3-414AF92C4453}"/>
              </a:ext>
            </a:extLst>
          </p:cNvPr>
          <p:cNvSpPr>
            <a:spLocks noGrp="1"/>
          </p:cNvSpPr>
          <p:nvPr>
            <p:ph type="title"/>
          </p:nvPr>
        </p:nvSpPr>
        <p:spPr/>
        <p:txBody>
          <a:bodyPr/>
          <a:lstStyle/>
          <a:p>
            <a:r>
              <a:rPr lang="en-US" dirty="0"/>
              <a:t>Calendar</a:t>
            </a:r>
          </a:p>
        </p:txBody>
      </p:sp>
      <p:sp>
        <p:nvSpPr>
          <p:cNvPr id="3" name="Content Placeholder 2">
            <a:extLst>
              <a:ext uri="{FF2B5EF4-FFF2-40B4-BE49-F238E27FC236}">
                <a16:creationId xmlns:a16="http://schemas.microsoft.com/office/drawing/2014/main" id="{7FD793BB-55C8-F040-9B52-BBBF2BB17775}"/>
              </a:ext>
            </a:extLst>
          </p:cNvPr>
          <p:cNvSpPr>
            <a:spLocks noGrp="1"/>
          </p:cNvSpPr>
          <p:nvPr>
            <p:ph idx="1"/>
          </p:nvPr>
        </p:nvSpPr>
        <p:spPr>
          <a:xfrm>
            <a:off x="1358469" y="1258135"/>
            <a:ext cx="4154629" cy="3593591"/>
          </a:xfrm>
        </p:spPr>
        <p:txBody>
          <a:bodyPr>
            <a:noAutofit/>
          </a:bodyPr>
          <a:lstStyle/>
          <a:p>
            <a:pPr marL="0" indent="0">
              <a:lnSpc>
                <a:spcPct val="120000"/>
              </a:lnSpc>
              <a:buNone/>
            </a:pPr>
            <a:r>
              <a:rPr lang="en-US" sz="1100" b="1" dirty="0"/>
              <a:t>AUGUST</a:t>
            </a:r>
          </a:p>
          <a:p>
            <a:pPr>
              <a:lnSpc>
                <a:spcPct val="120000"/>
              </a:lnSpc>
            </a:pPr>
            <a:r>
              <a:rPr lang="en-US" sz="1100" dirty="0"/>
              <a:t>Teacher Welcome Back Lunch</a:t>
            </a:r>
          </a:p>
          <a:p>
            <a:pPr>
              <a:lnSpc>
                <a:spcPct val="120000"/>
              </a:lnSpc>
            </a:pPr>
            <a:r>
              <a:rPr lang="en-US" sz="1100" dirty="0"/>
              <a:t>Teacher Wishlist Shopping</a:t>
            </a:r>
          </a:p>
          <a:p>
            <a:pPr>
              <a:lnSpc>
                <a:spcPct val="120000"/>
              </a:lnSpc>
            </a:pPr>
            <a:r>
              <a:rPr lang="en-US" sz="1100" dirty="0"/>
              <a:t>PTO Back to School Parent Meeting (Sign up for PTO Volunteer Needs)</a:t>
            </a:r>
          </a:p>
          <a:p>
            <a:pPr>
              <a:lnSpc>
                <a:spcPct val="120000"/>
              </a:lnSpc>
            </a:pPr>
            <a:r>
              <a:rPr lang="en-US" sz="1100" dirty="0"/>
              <a:t>Spirit Store Event (2x month)</a:t>
            </a:r>
          </a:p>
          <a:p>
            <a:pPr marL="0" indent="0">
              <a:lnSpc>
                <a:spcPct val="120000"/>
              </a:lnSpc>
              <a:buNone/>
            </a:pPr>
            <a:r>
              <a:rPr lang="en-US" sz="1100" b="1" dirty="0"/>
              <a:t>SEPTEMBER</a:t>
            </a:r>
          </a:p>
          <a:p>
            <a:pPr>
              <a:lnSpc>
                <a:spcPct val="120000"/>
              </a:lnSpc>
            </a:pPr>
            <a:r>
              <a:rPr lang="en-US" sz="1100" dirty="0"/>
              <a:t>BASH – Sep 22</a:t>
            </a:r>
          </a:p>
          <a:p>
            <a:pPr>
              <a:lnSpc>
                <a:spcPct val="120000"/>
              </a:lnSpc>
            </a:pPr>
            <a:r>
              <a:rPr lang="en-US" sz="1100" dirty="0"/>
              <a:t>PTO Volunteer Training – Sep 7th</a:t>
            </a:r>
          </a:p>
          <a:p>
            <a:pPr>
              <a:lnSpc>
                <a:spcPct val="120000"/>
              </a:lnSpc>
            </a:pPr>
            <a:r>
              <a:rPr lang="en-US" sz="1100" dirty="0"/>
              <a:t>Spirit Store Event (1</a:t>
            </a:r>
            <a:r>
              <a:rPr lang="en-US" sz="1100" baseline="30000" dirty="0"/>
              <a:t>st</a:t>
            </a:r>
            <a:r>
              <a:rPr lang="en-US" sz="1100" dirty="0"/>
              <a:t> / 15</a:t>
            </a:r>
            <a:r>
              <a:rPr lang="en-US" sz="1100" baseline="30000" dirty="0"/>
              <a:t>th</a:t>
            </a:r>
            <a:r>
              <a:rPr lang="en-US" sz="1100" dirty="0"/>
              <a:t> / 29</a:t>
            </a:r>
            <a:r>
              <a:rPr lang="en-US" sz="1100" baseline="30000" dirty="0"/>
              <a:t>th</a:t>
            </a:r>
            <a:r>
              <a:rPr lang="en-US" sz="1100" dirty="0"/>
              <a:t>)</a:t>
            </a:r>
          </a:p>
          <a:p>
            <a:pPr>
              <a:lnSpc>
                <a:spcPct val="120000"/>
              </a:lnSpc>
            </a:pPr>
            <a:r>
              <a:rPr lang="en-US" sz="1100" dirty="0"/>
              <a:t>Curriculum Nights</a:t>
            </a:r>
          </a:p>
          <a:p>
            <a:pPr marL="0" indent="0">
              <a:lnSpc>
                <a:spcPct val="120000"/>
              </a:lnSpc>
              <a:buNone/>
            </a:pPr>
            <a:r>
              <a:rPr lang="en-US" sz="1100" b="1" dirty="0"/>
              <a:t>OCTOBER</a:t>
            </a:r>
          </a:p>
          <a:p>
            <a:pPr>
              <a:lnSpc>
                <a:spcPct val="120000"/>
              </a:lnSpc>
            </a:pPr>
            <a:r>
              <a:rPr lang="en-US" sz="1100" dirty="0"/>
              <a:t>Fall Festival Fundraising Event – Oct 5</a:t>
            </a:r>
            <a:r>
              <a:rPr lang="en-US" sz="1100" baseline="30000" dirty="0"/>
              <a:t>th</a:t>
            </a:r>
            <a:endParaRPr lang="en-US" sz="1100" dirty="0"/>
          </a:p>
          <a:p>
            <a:pPr>
              <a:lnSpc>
                <a:spcPct val="120000"/>
              </a:lnSpc>
            </a:pPr>
            <a:r>
              <a:rPr lang="en-US" sz="1100" dirty="0"/>
              <a:t>BASH – Oct 20</a:t>
            </a:r>
            <a:r>
              <a:rPr lang="en-US" sz="1100" baseline="30000" dirty="0"/>
              <a:t>th</a:t>
            </a:r>
            <a:endParaRPr lang="en-US" sz="1100" dirty="0"/>
          </a:p>
          <a:p>
            <a:pPr>
              <a:lnSpc>
                <a:spcPct val="120000"/>
              </a:lnSpc>
            </a:pPr>
            <a:r>
              <a:rPr lang="en-US" sz="1100" dirty="0"/>
              <a:t>Spirit Store Event (13 / 27</a:t>
            </a:r>
            <a:r>
              <a:rPr lang="en-US" sz="1100" baseline="30000" dirty="0"/>
              <a:t>th</a:t>
            </a:r>
            <a:r>
              <a:rPr lang="en-US" sz="1100" dirty="0"/>
              <a:t>)</a:t>
            </a:r>
          </a:p>
          <a:p>
            <a:pPr marL="0" indent="0">
              <a:lnSpc>
                <a:spcPct val="120000"/>
              </a:lnSpc>
              <a:buFont typeface="Arial" panose="020B0604020202020204" pitchFamily="34" charset="0"/>
              <a:buNone/>
            </a:pPr>
            <a:r>
              <a:rPr lang="en-US" sz="1100" b="1" dirty="0"/>
              <a:t>NOVEMBER</a:t>
            </a:r>
          </a:p>
          <a:p>
            <a:pPr>
              <a:lnSpc>
                <a:spcPct val="120000"/>
              </a:lnSpc>
            </a:pPr>
            <a:r>
              <a:rPr lang="en-US" sz="1100" dirty="0"/>
              <a:t>Community Service Event</a:t>
            </a:r>
          </a:p>
          <a:p>
            <a:pPr>
              <a:lnSpc>
                <a:spcPct val="120000"/>
              </a:lnSpc>
            </a:pPr>
            <a:r>
              <a:rPr lang="en-US" sz="1100" dirty="0"/>
              <a:t>Spirit Store Event (10</a:t>
            </a:r>
            <a:r>
              <a:rPr lang="en-US" sz="1100" baseline="30000" dirty="0"/>
              <a:t>th</a:t>
            </a:r>
            <a:r>
              <a:rPr lang="en-US" sz="1100" dirty="0"/>
              <a:t>)</a:t>
            </a:r>
          </a:p>
          <a:p>
            <a:pPr marL="0" indent="0">
              <a:lnSpc>
                <a:spcPct val="120000"/>
              </a:lnSpc>
              <a:buNone/>
            </a:pPr>
            <a:endParaRPr lang="en-US" sz="1100" dirty="0"/>
          </a:p>
        </p:txBody>
      </p:sp>
      <p:sp>
        <p:nvSpPr>
          <p:cNvPr id="4" name="Content Placeholder 2">
            <a:extLst>
              <a:ext uri="{FF2B5EF4-FFF2-40B4-BE49-F238E27FC236}">
                <a16:creationId xmlns:a16="http://schemas.microsoft.com/office/drawing/2014/main" id="{1B2B47BC-E83E-5F4D-B2EB-50C8FE71CF8C}"/>
              </a:ext>
            </a:extLst>
          </p:cNvPr>
          <p:cNvSpPr txBox="1">
            <a:spLocks/>
          </p:cNvSpPr>
          <p:nvPr/>
        </p:nvSpPr>
        <p:spPr>
          <a:xfrm>
            <a:off x="6507592" y="704155"/>
            <a:ext cx="4844540" cy="3593591"/>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indent="0">
              <a:lnSpc>
                <a:spcPct val="120000"/>
              </a:lnSpc>
              <a:buFont typeface="Arial" panose="020B0604020202020204" pitchFamily="34" charset="0"/>
              <a:buNone/>
            </a:pPr>
            <a:r>
              <a:rPr lang="en-US" sz="1050" b="1" dirty="0"/>
              <a:t>DECEMBER</a:t>
            </a:r>
          </a:p>
          <a:p>
            <a:pPr>
              <a:lnSpc>
                <a:spcPct val="120000"/>
              </a:lnSpc>
            </a:pPr>
            <a:r>
              <a:rPr lang="en-US" sz="1050" dirty="0"/>
              <a:t>BASH – Dec 8</a:t>
            </a:r>
            <a:r>
              <a:rPr lang="en-US" sz="1050" baseline="30000" dirty="0"/>
              <a:t>th</a:t>
            </a:r>
            <a:endParaRPr lang="en-US" sz="1050" dirty="0"/>
          </a:p>
          <a:p>
            <a:pPr>
              <a:lnSpc>
                <a:spcPct val="120000"/>
              </a:lnSpc>
            </a:pPr>
            <a:r>
              <a:rPr lang="en-US" sz="1050" dirty="0"/>
              <a:t>Holiday Sales Event (7</a:t>
            </a:r>
            <a:r>
              <a:rPr lang="en-US" sz="1050" baseline="30000" dirty="0"/>
              <a:t>th</a:t>
            </a:r>
            <a:r>
              <a:rPr lang="en-US" sz="1050" dirty="0"/>
              <a:t> – 8</a:t>
            </a:r>
            <a:r>
              <a:rPr lang="en-US" sz="1050" baseline="30000" dirty="0"/>
              <a:t>th</a:t>
            </a:r>
            <a:r>
              <a:rPr lang="en-US" sz="1050" dirty="0"/>
              <a:t>)</a:t>
            </a:r>
          </a:p>
          <a:p>
            <a:pPr marL="0" indent="0">
              <a:lnSpc>
                <a:spcPct val="120000"/>
              </a:lnSpc>
              <a:buFont typeface="Arial" panose="020B0604020202020204" pitchFamily="34" charset="0"/>
              <a:buNone/>
            </a:pPr>
            <a:r>
              <a:rPr lang="en-US" sz="1050" b="1" dirty="0"/>
              <a:t>JANUARY</a:t>
            </a:r>
          </a:p>
          <a:p>
            <a:pPr>
              <a:lnSpc>
                <a:spcPct val="120000"/>
              </a:lnSpc>
            </a:pPr>
            <a:r>
              <a:rPr lang="en-US" sz="1050" dirty="0"/>
              <a:t>BASH – Jan 26</a:t>
            </a:r>
            <a:r>
              <a:rPr lang="en-US" sz="1050" baseline="30000" dirty="0"/>
              <a:t>th</a:t>
            </a:r>
            <a:endParaRPr lang="en-US" sz="1050" dirty="0"/>
          </a:p>
          <a:p>
            <a:pPr marL="0" indent="0">
              <a:lnSpc>
                <a:spcPct val="120000"/>
              </a:lnSpc>
              <a:buFont typeface="Arial" panose="020B0604020202020204" pitchFamily="34" charset="0"/>
              <a:buNone/>
            </a:pPr>
            <a:r>
              <a:rPr lang="en-US" sz="1050" b="1" dirty="0"/>
              <a:t>FEBRUARY</a:t>
            </a:r>
          </a:p>
          <a:p>
            <a:pPr>
              <a:lnSpc>
                <a:spcPct val="120000"/>
              </a:lnSpc>
            </a:pPr>
            <a:r>
              <a:rPr lang="en-US" sz="1050" dirty="0"/>
              <a:t>Souper Bowl Staff Appreciation</a:t>
            </a:r>
          </a:p>
          <a:p>
            <a:pPr>
              <a:lnSpc>
                <a:spcPct val="120000"/>
              </a:lnSpc>
            </a:pPr>
            <a:r>
              <a:rPr lang="en-US" sz="1050" dirty="0"/>
              <a:t>Valentine Sales Event (13-14</a:t>
            </a:r>
            <a:r>
              <a:rPr lang="en-US" sz="1050" baseline="30000" dirty="0"/>
              <a:t>th</a:t>
            </a:r>
            <a:r>
              <a:rPr lang="en-US" sz="1050" dirty="0"/>
              <a:t>)</a:t>
            </a:r>
          </a:p>
          <a:p>
            <a:pPr>
              <a:lnSpc>
                <a:spcPct val="120000"/>
              </a:lnSpc>
            </a:pPr>
            <a:r>
              <a:rPr lang="en-US" sz="1050" dirty="0"/>
              <a:t>Valentine Dances - TBD</a:t>
            </a:r>
          </a:p>
          <a:p>
            <a:pPr>
              <a:lnSpc>
                <a:spcPct val="120000"/>
              </a:lnSpc>
            </a:pPr>
            <a:r>
              <a:rPr lang="en-US" sz="1050" dirty="0"/>
              <a:t>Spirit Store Event (11th,16th)</a:t>
            </a:r>
          </a:p>
          <a:p>
            <a:pPr marL="0" indent="0">
              <a:lnSpc>
                <a:spcPct val="120000"/>
              </a:lnSpc>
              <a:buFont typeface="Arial" panose="020B0604020202020204" pitchFamily="34" charset="0"/>
              <a:buNone/>
            </a:pPr>
            <a:r>
              <a:rPr lang="en-US" sz="1050" b="1" dirty="0"/>
              <a:t>MARCH</a:t>
            </a:r>
          </a:p>
          <a:p>
            <a:pPr>
              <a:lnSpc>
                <a:spcPct val="120000"/>
              </a:lnSpc>
            </a:pPr>
            <a:r>
              <a:rPr lang="en-US" sz="1050" dirty="0"/>
              <a:t>Winter Fun A Thon – March 7</a:t>
            </a:r>
            <a:r>
              <a:rPr lang="en-US" sz="1050" baseline="30000" dirty="0"/>
              <a:t>th</a:t>
            </a:r>
            <a:r>
              <a:rPr lang="en-US" sz="1050" dirty="0"/>
              <a:t> (TBD)</a:t>
            </a:r>
          </a:p>
          <a:p>
            <a:pPr marL="0" indent="0">
              <a:lnSpc>
                <a:spcPct val="120000"/>
              </a:lnSpc>
              <a:buNone/>
            </a:pPr>
            <a:r>
              <a:rPr lang="en-US" sz="1050" b="1" dirty="0"/>
              <a:t>APRIL</a:t>
            </a:r>
          </a:p>
          <a:p>
            <a:pPr>
              <a:lnSpc>
                <a:spcPct val="120000"/>
              </a:lnSpc>
            </a:pPr>
            <a:r>
              <a:rPr lang="en-US" sz="1050" dirty="0"/>
              <a:t>BASH – April 12</a:t>
            </a:r>
            <a:r>
              <a:rPr lang="en-US" sz="1050" baseline="30000" dirty="0"/>
              <a:t>th</a:t>
            </a:r>
            <a:r>
              <a:rPr lang="en-US" sz="1050" dirty="0"/>
              <a:t> </a:t>
            </a:r>
          </a:p>
          <a:p>
            <a:pPr>
              <a:lnSpc>
                <a:spcPct val="120000"/>
              </a:lnSpc>
            </a:pPr>
            <a:r>
              <a:rPr lang="en-US" sz="1050" dirty="0"/>
              <a:t>Community Event - TBD</a:t>
            </a:r>
          </a:p>
          <a:p>
            <a:pPr>
              <a:lnSpc>
                <a:spcPct val="120000"/>
              </a:lnSpc>
            </a:pPr>
            <a:r>
              <a:rPr lang="en-US" sz="1050" dirty="0"/>
              <a:t>5th Grade orientation - TBD</a:t>
            </a:r>
          </a:p>
          <a:p>
            <a:pPr marL="0" indent="0">
              <a:lnSpc>
                <a:spcPct val="120000"/>
              </a:lnSpc>
              <a:buFont typeface="Arial" panose="020B0604020202020204" pitchFamily="34" charset="0"/>
              <a:buNone/>
            </a:pPr>
            <a:r>
              <a:rPr lang="en-US" sz="1050" b="1" dirty="0"/>
              <a:t>MAY</a:t>
            </a:r>
          </a:p>
          <a:p>
            <a:pPr>
              <a:lnSpc>
                <a:spcPct val="120000"/>
              </a:lnSpc>
            </a:pPr>
            <a:r>
              <a:rPr lang="en-US" sz="1050" dirty="0"/>
              <a:t>Staff Appreciation Week – TBD</a:t>
            </a:r>
          </a:p>
          <a:p>
            <a:pPr>
              <a:lnSpc>
                <a:spcPct val="120000"/>
              </a:lnSpc>
            </a:pPr>
            <a:r>
              <a:rPr lang="en-US" sz="1050" dirty="0"/>
              <a:t>End of year parties - TBD</a:t>
            </a:r>
          </a:p>
          <a:p>
            <a:pPr>
              <a:lnSpc>
                <a:spcPct val="120000"/>
              </a:lnSpc>
            </a:pPr>
            <a:r>
              <a:rPr lang="en-US" sz="1050" dirty="0"/>
              <a:t>8th grade dance - TBD	</a:t>
            </a:r>
          </a:p>
          <a:p>
            <a:pPr marL="0" indent="0">
              <a:lnSpc>
                <a:spcPct val="120000"/>
              </a:lnSpc>
              <a:buFont typeface="Arial" panose="020B0604020202020204" pitchFamily="34" charset="0"/>
              <a:buNone/>
            </a:pPr>
            <a:endParaRPr lang="en-US" sz="1050" dirty="0"/>
          </a:p>
          <a:p>
            <a:pPr marL="0" indent="0">
              <a:lnSpc>
                <a:spcPct val="120000"/>
              </a:lnSpc>
              <a:buFont typeface="Arial" panose="020B0604020202020204" pitchFamily="34" charset="0"/>
              <a:buNone/>
            </a:pPr>
            <a:endParaRPr lang="en-US" sz="1050" dirty="0"/>
          </a:p>
        </p:txBody>
      </p:sp>
    </p:spTree>
    <p:extLst>
      <p:ext uri="{BB962C8B-B14F-4D97-AF65-F5344CB8AC3E}">
        <p14:creationId xmlns:p14="http://schemas.microsoft.com/office/powerpoint/2010/main" val="37460961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61A65-8A8F-254B-BF95-13413B7C2B98}"/>
              </a:ext>
            </a:extLst>
          </p:cNvPr>
          <p:cNvSpPr>
            <a:spLocks noGrp="1"/>
          </p:cNvSpPr>
          <p:nvPr>
            <p:ph type="title"/>
          </p:nvPr>
        </p:nvSpPr>
        <p:spPr/>
        <p:txBody>
          <a:bodyPr/>
          <a:lstStyle/>
          <a:p>
            <a:r>
              <a:rPr lang="en-US" dirty="0"/>
              <a:t>FUNDRAISE </a:t>
            </a:r>
          </a:p>
        </p:txBody>
      </p:sp>
      <p:sp>
        <p:nvSpPr>
          <p:cNvPr id="3" name="Rectangle 2">
            <a:extLst>
              <a:ext uri="{FF2B5EF4-FFF2-40B4-BE49-F238E27FC236}">
                <a16:creationId xmlns:a16="http://schemas.microsoft.com/office/drawing/2014/main" id="{DDD57346-EC57-2948-A65B-08F090EC35AC}"/>
              </a:ext>
            </a:extLst>
          </p:cNvPr>
          <p:cNvSpPr/>
          <p:nvPr/>
        </p:nvSpPr>
        <p:spPr>
          <a:xfrm>
            <a:off x="6407474" y="269695"/>
            <a:ext cx="5085933" cy="11952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Fundraise</a:t>
            </a:r>
          </a:p>
          <a:p>
            <a:pPr algn="ctr"/>
            <a:r>
              <a:rPr lang="en-US" sz="1600" dirty="0"/>
              <a:t>Board’s mission is to ensure all fundraisers support the mission of the PTO and can reach each child at OMS</a:t>
            </a:r>
          </a:p>
        </p:txBody>
      </p:sp>
      <p:sp>
        <p:nvSpPr>
          <p:cNvPr id="15" name="TextBox 14">
            <a:extLst>
              <a:ext uri="{FF2B5EF4-FFF2-40B4-BE49-F238E27FC236}">
                <a16:creationId xmlns:a16="http://schemas.microsoft.com/office/drawing/2014/main" id="{88856ECD-3C4D-E64A-B7CF-0FBEBB0164AA}"/>
              </a:ext>
            </a:extLst>
          </p:cNvPr>
          <p:cNvSpPr txBox="1"/>
          <p:nvPr/>
        </p:nvSpPr>
        <p:spPr>
          <a:xfrm>
            <a:off x="1330623" y="1129322"/>
            <a:ext cx="4676384" cy="6186309"/>
          </a:xfrm>
          <a:prstGeom prst="rect">
            <a:avLst/>
          </a:prstGeom>
          <a:noFill/>
        </p:spPr>
        <p:txBody>
          <a:bodyPr wrap="square" rtlCol="0">
            <a:spAutoFit/>
          </a:bodyPr>
          <a:lstStyle/>
          <a:p>
            <a:r>
              <a:rPr lang="en-US" dirty="0">
                <a:solidFill>
                  <a:schemeClr val="bg2">
                    <a:lumMod val="50000"/>
                  </a:schemeClr>
                </a:solidFill>
              </a:rPr>
              <a:t>Revenue Goal = $82K</a:t>
            </a:r>
          </a:p>
          <a:p>
            <a:endParaRPr lang="en-US" dirty="0"/>
          </a:p>
          <a:p>
            <a:r>
              <a:rPr lang="en-US" dirty="0"/>
              <a:t>5 Fundraisers/Events: </a:t>
            </a:r>
          </a:p>
          <a:p>
            <a:pPr marL="285750" indent="-285750">
              <a:buFont typeface="Arial" panose="020B0604020202020204" pitchFamily="34" charset="0"/>
              <a:buChar char="•"/>
            </a:pPr>
            <a:r>
              <a:rPr lang="en-US" dirty="0"/>
              <a:t>Fall Festival Event – October 5th</a:t>
            </a:r>
          </a:p>
          <a:p>
            <a:pPr marL="285750" indent="-285750">
              <a:buFont typeface="Arial" panose="020B0604020202020204" pitchFamily="34" charset="0"/>
              <a:buChar char="•"/>
            </a:pPr>
            <a:r>
              <a:rPr lang="en-US" dirty="0"/>
              <a:t>Spirit Sales Fridays – 2x month</a:t>
            </a:r>
          </a:p>
          <a:p>
            <a:pPr marL="285750" indent="-285750">
              <a:buFont typeface="Arial" panose="020B0604020202020204" pitchFamily="34" charset="0"/>
              <a:buChar char="•"/>
            </a:pPr>
            <a:r>
              <a:rPr lang="en-US" dirty="0"/>
              <a:t>Fun A Thon – March TBD</a:t>
            </a:r>
          </a:p>
          <a:p>
            <a:pPr marL="285750" indent="-285750">
              <a:buFont typeface="Arial" panose="020B0604020202020204" pitchFamily="34" charset="0"/>
              <a:buChar char="•"/>
            </a:pPr>
            <a:r>
              <a:rPr lang="en-US" dirty="0"/>
              <a:t>Bash Events – 5x per year</a:t>
            </a:r>
          </a:p>
          <a:p>
            <a:pPr marL="285750" indent="-285750">
              <a:buFont typeface="Arial" panose="020B0604020202020204" pitchFamily="34" charset="0"/>
              <a:buChar char="•"/>
            </a:pPr>
            <a:r>
              <a:rPr lang="en-US" dirty="0"/>
              <a:t>Silent Auction - November</a:t>
            </a:r>
          </a:p>
          <a:p>
            <a:pPr marL="285750" indent="-285750">
              <a:buFont typeface="Arial" panose="020B0604020202020204" pitchFamily="34" charset="0"/>
              <a:buChar char="•"/>
            </a:pPr>
            <a:endParaRPr lang="en-US" dirty="0"/>
          </a:p>
          <a:p>
            <a:r>
              <a:rPr lang="en-US" dirty="0"/>
              <a:t>School Store:</a:t>
            </a:r>
          </a:p>
          <a:p>
            <a:pPr marL="285750" indent="-285750">
              <a:buFont typeface="Arial" panose="020B0604020202020204" pitchFamily="34" charset="0"/>
              <a:buChar char="•"/>
            </a:pPr>
            <a:r>
              <a:rPr lang="en-US" dirty="0"/>
              <a:t>During Lunch – 2x month (Spirit Wear, Holiday events and Candy Sales)</a:t>
            </a:r>
          </a:p>
          <a:p>
            <a:pPr marL="285750" indent="-285750">
              <a:buFont typeface="Arial" panose="020B0604020202020204" pitchFamily="34" charset="0"/>
              <a:buChar char="•"/>
            </a:pPr>
            <a:r>
              <a:rPr lang="en-US" dirty="0"/>
              <a:t>Online Spirit Wear</a:t>
            </a:r>
          </a:p>
          <a:p>
            <a:pPr marL="285750" indent="-285750">
              <a:buFont typeface="Arial" panose="020B0604020202020204" pitchFamily="34" charset="0"/>
              <a:buChar char="•"/>
            </a:pPr>
            <a:endParaRPr lang="en-US" dirty="0"/>
          </a:p>
          <a:p>
            <a:r>
              <a:rPr lang="en-US" dirty="0"/>
              <a:t>Business Sponsorships</a:t>
            </a:r>
          </a:p>
          <a:p>
            <a:pPr marL="285750" indent="-285750">
              <a:buFont typeface="Arial" panose="020B0604020202020204" pitchFamily="34" charset="0"/>
              <a:buChar char="•"/>
            </a:pPr>
            <a:r>
              <a:rPr lang="en-US" dirty="0"/>
              <a:t>Banners &amp; Monthly Ads</a:t>
            </a:r>
          </a:p>
          <a:p>
            <a:pPr marL="285750" indent="-285750">
              <a:buFont typeface="Arial" panose="020B0604020202020204" pitchFamily="34" charset="0"/>
              <a:buChar char="•"/>
            </a:pPr>
            <a:r>
              <a:rPr lang="en-US" dirty="0"/>
              <a:t>Spirit Nights</a:t>
            </a:r>
          </a:p>
          <a:p>
            <a:pPr marL="285750" indent="-285750">
              <a:buFont typeface="Arial" panose="020B0604020202020204" pitchFamily="34" charset="0"/>
              <a:buChar char="•"/>
            </a:pPr>
            <a:r>
              <a:rPr lang="en-US" dirty="0"/>
              <a:t>Silent Auction Event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p:txBody>
      </p:sp>
      <p:pic>
        <p:nvPicPr>
          <p:cNvPr id="4" name="Picture 3">
            <a:extLst>
              <a:ext uri="{FF2B5EF4-FFF2-40B4-BE49-F238E27FC236}">
                <a16:creationId xmlns:a16="http://schemas.microsoft.com/office/drawing/2014/main" id="{2C2CC339-170B-1817-B0D9-7C4C4B2256DF}"/>
              </a:ext>
            </a:extLst>
          </p:cNvPr>
          <p:cNvPicPr>
            <a:picLocks noChangeAspect="1"/>
          </p:cNvPicPr>
          <p:nvPr/>
        </p:nvPicPr>
        <p:blipFill>
          <a:blip r:embed="rId2"/>
          <a:stretch>
            <a:fillRect/>
          </a:stretch>
        </p:blipFill>
        <p:spPr>
          <a:xfrm>
            <a:off x="6223092" y="1577636"/>
            <a:ext cx="5454696" cy="4809170"/>
          </a:xfrm>
          <a:prstGeom prst="rect">
            <a:avLst/>
          </a:prstGeom>
          <a:ln>
            <a:solidFill>
              <a:schemeClr val="accent1"/>
            </a:solidFill>
          </a:ln>
        </p:spPr>
      </p:pic>
    </p:spTree>
    <p:extLst>
      <p:ext uri="{BB962C8B-B14F-4D97-AF65-F5344CB8AC3E}">
        <p14:creationId xmlns:p14="http://schemas.microsoft.com/office/powerpoint/2010/main" val="31438647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61A65-8A8F-254B-BF95-13413B7C2B98}"/>
              </a:ext>
            </a:extLst>
          </p:cNvPr>
          <p:cNvSpPr>
            <a:spLocks noGrp="1"/>
          </p:cNvSpPr>
          <p:nvPr>
            <p:ph type="title"/>
          </p:nvPr>
        </p:nvSpPr>
        <p:spPr>
          <a:xfrm>
            <a:off x="1251678" y="382385"/>
            <a:ext cx="10178322" cy="852389"/>
          </a:xfrm>
        </p:spPr>
        <p:txBody>
          <a:bodyPr/>
          <a:lstStyle/>
          <a:p>
            <a:r>
              <a:rPr lang="en-US" dirty="0"/>
              <a:t>BUDGET CHANGES THIS YEAR </a:t>
            </a:r>
          </a:p>
        </p:txBody>
      </p:sp>
      <p:sp>
        <p:nvSpPr>
          <p:cNvPr id="15" name="TextBox 14">
            <a:extLst>
              <a:ext uri="{FF2B5EF4-FFF2-40B4-BE49-F238E27FC236}">
                <a16:creationId xmlns:a16="http://schemas.microsoft.com/office/drawing/2014/main" id="{88856ECD-3C4D-E64A-B7CF-0FBEBB0164AA}"/>
              </a:ext>
            </a:extLst>
          </p:cNvPr>
          <p:cNvSpPr txBox="1"/>
          <p:nvPr/>
        </p:nvSpPr>
        <p:spPr>
          <a:xfrm>
            <a:off x="1330623" y="1129322"/>
            <a:ext cx="4676384" cy="5632311"/>
          </a:xfrm>
          <a:prstGeom prst="rect">
            <a:avLst/>
          </a:prstGeom>
          <a:noFill/>
        </p:spPr>
        <p:txBody>
          <a:bodyPr wrap="square" rtlCol="0">
            <a:spAutoFit/>
          </a:bodyPr>
          <a:lstStyle/>
          <a:p>
            <a:endParaRPr lang="en-US" dirty="0"/>
          </a:p>
          <a:p>
            <a:r>
              <a:rPr lang="en-US" dirty="0"/>
              <a:t>Add additional funds for following</a:t>
            </a:r>
          </a:p>
          <a:p>
            <a:pPr marL="285750" indent="-285750">
              <a:buFont typeface="Arial" panose="020B0604020202020204" pitchFamily="34" charset="0"/>
              <a:buChar char="•"/>
            </a:pPr>
            <a:r>
              <a:rPr lang="en-US" dirty="0"/>
              <a:t>6</a:t>
            </a:r>
            <a:r>
              <a:rPr lang="en-US" baseline="30000" dirty="0"/>
              <a:t>th</a:t>
            </a:r>
            <a:r>
              <a:rPr lang="en-US" dirty="0"/>
              <a:t> grade Requests</a:t>
            </a:r>
          </a:p>
          <a:p>
            <a:pPr marL="285750" indent="-285750">
              <a:buFont typeface="Arial" panose="020B0604020202020204" pitchFamily="34" charset="0"/>
              <a:buChar char="•"/>
            </a:pPr>
            <a:r>
              <a:rPr lang="en-US" dirty="0"/>
              <a:t>7</a:t>
            </a:r>
            <a:r>
              <a:rPr lang="en-US" baseline="30000" dirty="0"/>
              <a:t>th</a:t>
            </a:r>
            <a:r>
              <a:rPr lang="en-US" dirty="0"/>
              <a:t> grade Requests</a:t>
            </a:r>
          </a:p>
          <a:p>
            <a:pPr marL="285750" indent="-285750">
              <a:buFont typeface="Arial" panose="020B0604020202020204" pitchFamily="34" charset="0"/>
              <a:buChar char="•"/>
            </a:pPr>
            <a:r>
              <a:rPr lang="en-US" dirty="0"/>
              <a:t>8</a:t>
            </a:r>
            <a:r>
              <a:rPr lang="en-US" baseline="30000" dirty="0"/>
              <a:t>th</a:t>
            </a:r>
            <a:r>
              <a:rPr lang="en-US" dirty="0"/>
              <a:t> grade Requests</a:t>
            </a:r>
          </a:p>
          <a:p>
            <a:pPr marL="285750" indent="-285750">
              <a:buFont typeface="Arial" panose="020B0604020202020204" pitchFamily="34" charset="0"/>
              <a:buChar char="•"/>
            </a:pPr>
            <a:r>
              <a:rPr lang="en-US" dirty="0"/>
              <a:t>Q1, Q2, Q3 Celebrations – Academic Celebrations</a:t>
            </a:r>
          </a:p>
          <a:p>
            <a:pPr marL="285750" indent="-285750">
              <a:buFont typeface="Arial" panose="020B0604020202020204" pitchFamily="34" charset="0"/>
              <a:buChar char="•"/>
            </a:pPr>
            <a:endParaRPr lang="en-US" dirty="0"/>
          </a:p>
          <a:p>
            <a:r>
              <a:rPr lang="en-US" dirty="0"/>
              <a:t>Maintain Revenue:</a:t>
            </a:r>
          </a:p>
          <a:p>
            <a:pPr marL="285750" indent="-285750">
              <a:buFont typeface="Arial" panose="020B0604020202020204" pitchFamily="34" charset="0"/>
              <a:buChar char="•"/>
            </a:pPr>
            <a:r>
              <a:rPr lang="en-US" dirty="0"/>
              <a:t>Fall Fundraiser – increase to $25K</a:t>
            </a:r>
          </a:p>
          <a:p>
            <a:pPr marL="285750" indent="-285750">
              <a:buFont typeface="Arial" panose="020B0604020202020204" pitchFamily="34" charset="0"/>
              <a:buChar char="•"/>
            </a:pPr>
            <a:r>
              <a:rPr lang="en-US" dirty="0"/>
              <a:t>Bash - $5,000</a:t>
            </a:r>
          </a:p>
          <a:p>
            <a:pPr marL="285750" indent="-285750">
              <a:buFont typeface="Arial" panose="020B0604020202020204" pitchFamily="34" charset="0"/>
              <a:buChar char="•"/>
            </a:pPr>
            <a:r>
              <a:rPr lang="en-US" dirty="0"/>
              <a:t>Holiday Houses - $5,000</a:t>
            </a:r>
          </a:p>
          <a:p>
            <a:pPr marL="285750" indent="-285750">
              <a:buFont typeface="Arial" panose="020B0604020202020204" pitchFamily="34" charset="0"/>
              <a:buChar char="•"/>
            </a:pPr>
            <a:r>
              <a:rPr lang="en-US" dirty="0"/>
              <a:t>Spirit Store - $10,000</a:t>
            </a:r>
          </a:p>
          <a:p>
            <a:pPr marL="285750" indent="-285750">
              <a:buFont typeface="Arial" panose="020B0604020202020204" pitchFamily="34" charset="0"/>
              <a:buChar char="•"/>
            </a:pPr>
            <a:r>
              <a:rPr lang="en-US" dirty="0"/>
              <a:t>Business Sponsorship Ads - $2,000</a:t>
            </a:r>
          </a:p>
          <a:p>
            <a:endParaRPr lang="en-US" dirty="0"/>
          </a:p>
          <a:p>
            <a:r>
              <a:rPr lang="en-US" dirty="0"/>
              <a:t>Wishlist For Teachers – Back to School</a:t>
            </a:r>
          </a:p>
          <a:p>
            <a:pPr marL="285750" indent="-285750">
              <a:buFont typeface="Arial" panose="020B0604020202020204" pitchFamily="34" charset="0"/>
              <a:buChar char="•"/>
            </a:pPr>
            <a:r>
              <a:rPr lang="en-US" dirty="0"/>
              <a:t>For every classroom teacher, $100 in Aug/Jan</a:t>
            </a:r>
          </a:p>
          <a:p>
            <a:pPr marL="285750" indent="-285750">
              <a:buFont typeface="Arial" panose="020B0604020202020204" pitchFamily="34" charset="0"/>
              <a:buChar char="•"/>
            </a:pPr>
            <a:r>
              <a:rPr lang="en-US" dirty="0"/>
              <a:t>For every non-classroom staff $50 in Aug/Jan</a:t>
            </a:r>
          </a:p>
          <a:p>
            <a:pPr marL="285750" indent="-285750">
              <a:buFont typeface="Arial" panose="020B0604020202020204" pitchFamily="34" charset="0"/>
              <a:buChar char="•"/>
            </a:pPr>
            <a:endParaRPr lang="en-US" dirty="0"/>
          </a:p>
          <a:p>
            <a:endParaRPr lang="en-US" dirty="0"/>
          </a:p>
        </p:txBody>
      </p:sp>
      <p:sp>
        <p:nvSpPr>
          <p:cNvPr id="16" name="TextBox 15">
            <a:extLst>
              <a:ext uri="{FF2B5EF4-FFF2-40B4-BE49-F238E27FC236}">
                <a16:creationId xmlns:a16="http://schemas.microsoft.com/office/drawing/2014/main" id="{F536A4BD-63FE-BC48-AA23-67A829B374D0}"/>
              </a:ext>
            </a:extLst>
          </p:cNvPr>
          <p:cNvSpPr txBox="1"/>
          <p:nvPr/>
        </p:nvSpPr>
        <p:spPr>
          <a:xfrm>
            <a:off x="6468224" y="1306414"/>
            <a:ext cx="4748348" cy="2308324"/>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dirty="0"/>
              <a:t>Wishlist Shopping Plan</a:t>
            </a:r>
          </a:p>
          <a:p>
            <a:endParaRPr lang="en-US" dirty="0"/>
          </a:p>
          <a:p>
            <a:pPr marL="285750" indent="-285750">
              <a:buFont typeface="Arial" panose="020B0604020202020204" pitchFamily="34" charset="0"/>
              <a:buChar char="•"/>
            </a:pPr>
            <a:r>
              <a:rPr lang="en-US" dirty="0"/>
              <a:t>PTO Website has link for every teacher</a:t>
            </a:r>
          </a:p>
          <a:p>
            <a:pPr marL="285750" indent="-285750">
              <a:buFont typeface="Arial" panose="020B0604020202020204" pitchFamily="34" charset="0"/>
              <a:buChar char="•"/>
            </a:pPr>
            <a:r>
              <a:rPr lang="en-US" dirty="0"/>
              <a:t>PTO will shop and promote to parents</a:t>
            </a:r>
          </a:p>
          <a:p>
            <a:pPr marL="285750" indent="-285750">
              <a:buFont typeface="Arial" panose="020B0604020202020204" pitchFamily="34" charset="0"/>
              <a:buChar char="•"/>
            </a:pPr>
            <a:r>
              <a:rPr lang="en-US" dirty="0"/>
              <a:t>Parents can find classrooms and shop for teachers</a:t>
            </a:r>
          </a:p>
          <a:p>
            <a:pPr marL="285750" indent="-285750">
              <a:buFont typeface="Arial" panose="020B0604020202020204" pitchFamily="34" charset="0"/>
              <a:buChar char="•"/>
            </a:pPr>
            <a:r>
              <a:rPr lang="en-US" dirty="0"/>
              <a:t>Teachers to add their </a:t>
            </a:r>
            <a:r>
              <a:rPr lang="en-US" dirty="0" err="1"/>
              <a:t>wishlist</a:t>
            </a:r>
            <a:r>
              <a:rPr lang="en-US" dirty="0"/>
              <a:t> in communications to parents</a:t>
            </a:r>
          </a:p>
        </p:txBody>
      </p:sp>
      <p:sp>
        <p:nvSpPr>
          <p:cNvPr id="6" name="TextBox 5">
            <a:extLst>
              <a:ext uri="{FF2B5EF4-FFF2-40B4-BE49-F238E27FC236}">
                <a16:creationId xmlns:a16="http://schemas.microsoft.com/office/drawing/2014/main" id="{0AA1E684-BFBE-5547-A1A1-EC472D1D00EB}"/>
              </a:ext>
            </a:extLst>
          </p:cNvPr>
          <p:cNvSpPr txBox="1"/>
          <p:nvPr/>
        </p:nvSpPr>
        <p:spPr>
          <a:xfrm>
            <a:off x="6468224" y="3829322"/>
            <a:ext cx="4748348" cy="1200329"/>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dirty="0"/>
              <a:t>Goals for School – Alignment with Families</a:t>
            </a:r>
          </a:p>
          <a:p>
            <a:endParaRPr lang="en-US" dirty="0"/>
          </a:p>
          <a:p>
            <a:pPr marL="285750" indent="-285750">
              <a:buFont typeface="Arial" panose="020B0604020202020204" pitchFamily="34" charset="0"/>
              <a:buChar char="•"/>
            </a:pPr>
            <a:r>
              <a:rPr lang="en-US" dirty="0"/>
              <a:t>PTO to promote the goals and create consistent messaging</a:t>
            </a:r>
          </a:p>
        </p:txBody>
      </p:sp>
    </p:spTree>
    <p:extLst>
      <p:ext uri="{BB962C8B-B14F-4D97-AF65-F5344CB8AC3E}">
        <p14:creationId xmlns:p14="http://schemas.microsoft.com/office/powerpoint/2010/main" val="2879885594"/>
      </p:ext>
    </p:extLst>
  </p:cSld>
  <p:clrMapOvr>
    <a:masterClrMapping/>
  </p:clrMapOvr>
</p:sld>
</file>

<file path=ppt/theme/theme1.xml><?xml version="1.0" encoding="utf-8"?>
<a:theme xmlns:a="http://schemas.openxmlformats.org/drawingml/2006/main" name="Badg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D71F8F05-6246-47AF-9E68-E57F6C93F79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{A7BF1EB2-0EFB-D147-A045-8C9A3D1EC8FF}tf10001121</Template>
  <TotalTime>3428</TotalTime>
  <Words>1795</Words>
  <Application>Microsoft Macintosh PowerPoint</Application>
  <PresentationFormat>Widescreen</PresentationFormat>
  <Paragraphs>275</Paragraphs>
  <Slides>22</Slides>
  <Notes>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Arial</vt:lpstr>
      <vt:lpstr>Arial Rounded MT Bold</vt:lpstr>
      <vt:lpstr>ArialMT</vt:lpstr>
      <vt:lpstr>Avenir Next</vt:lpstr>
      <vt:lpstr>Calibri</vt:lpstr>
      <vt:lpstr>DIN Condensed</vt:lpstr>
      <vt:lpstr>Gill Sans MT</vt:lpstr>
      <vt:lpstr>Impact</vt:lpstr>
      <vt:lpstr>Superclarendon</vt:lpstr>
      <vt:lpstr>Badge</vt:lpstr>
      <vt:lpstr>PARENT TEACHER ORGANIZATION FALL MEETING</vt:lpstr>
      <vt:lpstr>BE in the know</vt:lpstr>
      <vt:lpstr>PTO Website </vt:lpstr>
      <vt:lpstr>Business Sponsors</vt:lpstr>
      <vt:lpstr>Mission statement</vt:lpstr>
      <vt:lpstr>2023/2024 Operating plan</vt:lpstr>
      <vt:lpstr>Calendar</vt:lpstr>
      <vt:lpstr>FUNDRAISE </vt:lpstr>
      <vt:lpstr>BUDGET CHANGES THIS YEAR </vt:lpstr>
      <vt:lpstr>Budget</vt:lpstr>
      <vt:lpstr>OMS PTO BOARD - </vt:lpstr>
      <vt:lpstr>PTO ROLES</vt:lpstr>
      <vt:lpstr>VOLUNTEER</vt:lpstr>
      <vt:lpstr>Volunteer VIDEO</vt:lpstr>
      <vt:lpstr>PowerPoint Presentation</vt:lpstr>
      <vt:lpstr>PowerPoint Presentation</vt:lpstr>
      <vt:lpstr>PowerPoint Presentation</vt:lpstr>
      <vt:lpstr>PowerPoint Presentation</vt:lpstr>
      <vt:lpstr>PowerPoint Presentation</vt:lpstr>
      <vt:lpstr>PowerPoint Presentation</vt:lpstr>
      <vt:lpstr>School Safety</vt:lpstr>
      <vt:lpstr>School Safety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PARENT TEACHER ORGANIZATION Fall coffee</dc:title>
  <dc:creator>Michelle Swilley Mullman</dc:creator>
  <cp:lastModifiedBy>Michelle Swilley Mullman</cp:lastModifiedBy>
  <cp:revision>23</cp:revision>
  <dcterms:created xsi:type="dcterms:W3CDTF">2020-09-16T20:51:30Z</dcterms:created>
  <dcterms:modified xsi:type="dcterms:W3CDTF">2023-08-29T01:48:49Z</dcterms:modified>
</cp:coreProperties>
</file>