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4"/>
  </p:notesMasterIdLst>
  <p:sldIdLst>
    <p:sldId id="256" r:id="rId2"/>
    <p:sldId id="357" r:id="rId3"/>
    <p:sldId id="325" r:id="rId4"/>
    <p:sldId id="350" r:id="rId5"/>
    <p:sldId id="353" r:id="rId6"/>
    <p:sldId id="347" r:id="rId7"/>
    <p:sldId id="346" r:id="rId8"/>
    <p:sldId id="335" r:id="rId9"/>
    <p:sldId id="364" r:id="rId10"/>
    <p:sldId id="322" r:id="rId11"/>
    <p:sldId id="324" r:id="rId12"/>
    <p:sldId id="348" r:id="rId13"/>
    <p:sldId id="358" r:id="rId14"/>
    <p:sldId id="360" r:id="rId15"/>
    <p:sldId id="361" r:id="rId16"/>
    <p:sldId id="359" r:id="rId17"/>
    <p:sldId id="363" r:id="rId18"/>
    <p:sldId id="362" r:id="rId19"/>
    <p:sldId id="365" r:id="rId20"/>
    <p:sldId id="349" r:id="rId21"/>
    <p:sldId id="366" r:id="rId22"/>
    <p:sldId id="35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ED5E"/>
    <a:srgbClr val="FF4BF0"/>
    <a:srgbClr val="E17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27"/>
    <p:restoredTop sz="86407"/>
  </p:normalViewPr>
  <p:slideViewPr>
    <p:cSldViewPr snapToGrid="0" snapToObjects="1">
      <p:cViewPr varScale="1">
        <p:scale>
          <a:sx n="191" d="100"/>
          <a:sy n="191" d="100"/>
        </p:scale>
        <p:origin x="128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Expenses</a:t>
            </a:r>
          </a:p>
          <a:p>
            <a:pPr>
              <a:defRPr/>
            </a:pPr>
            <a:r>
              <a:rPr lang="en-US" sz="1400" dirty="0"/>
              <a:t>(in Thousands)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_("$"* #,##0_);_("$"* \(#,##0\);_("$"* "-"??_);_(@_)</c:formatCode>
                <c:ptCount val="1"/>
                <c:pt idx="0">
                  <c:v>66</c:v>
                </c:pt>
              </c:numCache>
            </c:numRef>
          </c:val>
          <c:extLst>
            <c:ext xmlns:c16="http://schemas.microsoft.com/office/drawing/2014/chart" uri="{C3380CC4-5D6E-409C-BE32-E72D297353CC}">
              <c16:uniqueId val="{00000000-9A59-B24A-8E1A-B52AC0198EFE}"/>
            </c:ext>
          </c:extLst>
        </c:ser>
        <c:ser>
          <c:idx val="1"/>
          <c:order val="1"/>
          <c:tx>
            <c:strRef>
              <c:f>Sheet1!$C$1</c:f>
              <c:strCache>
                <c:ptCount val="1"/>
                <c:pt idx="0">
                  <c:v>2020-2021 YTD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_("$"* #,##0_);_("$"* \(#,##0\);_("$"* "-"??_);_(@_)</c:formatCode>
                <c:ptCount val="1"/>
                <c:pt idx="0">
                  <c:v>44</c:v>
                </c:pt>
              </c:numCache>
            </c:numRef>
          </c:val>
          <c:extLst>
            <c:ext xmlns:c16="http://schemas.microsoft.com/office/drawing/2014/chart" uri="{C3380CC4-5D6E-409C-BE32-E72D297353CC}">
              <c16:uniqueId val="{00000001-9A59-B24A-8E1A-B52AC0198EFE}"/>
            </c:ext>
          </c:extLst>
        </c:ser>
        <c:ser>
          <c:idx val="2"/>
          <c:order val="2"/>
          <c:tx>
            <c:strRef>
              <c:f>Sheet1!$D$1</c:f>
              <c:strCache>
                <c:ptCount val="1"/>
                <c:pt idx="0">
                  <c:v>2019-2020</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59-B24A-8E1A-B52AC0198E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_("$"* #,##0_);_("$"* \(#,##0\);_("$"* "-"??_);_(@_)</c:formatCode>
                <c:ptCount val="1"/>
                <c:pt idx="0">
                  <c:v>80</c:v>
                </c:pt>
              </c:numCache>
            </c:numRef>
          </c:val>
          <c:extLst>
            <c:ext xmlns:c16="http://schemas.microsoft.com/office/drawing/2014/chart" uri="{C3380CC4-5D6E-409C-BE32-E72D297353CC}">
              <c16:uniqueId val="{00000002-9A59-B24A-8E1A-B52AC0198EFE}"/>
            </c:ext>
          </c:extLst>
        </c:ser>
        <c:ser>
          <c:idx val="3"/>
          <c:order val="3"/>
          <c:tx>
            <c:strRef>
              <c:f>Sheet1!$E$1</c:f>
              <c:strCache>
                <c:ptCount val="1"/>
                <c:pt idx="0">
                  <c:v>2018-2019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_("$"* #,##0_);_("$"* \(#,##0\);_("$"* "-"??_);_(@_)</c:formatCode>
                <c:ptCount val="1"/>
                <c:pt idx="0">
                  <c:v>88</c:v>
                </c:pt>
              </c:numCache>
            </c:numRef>
          </c:val>
          <c:extLst>
            <c:ext xmlns:c16="http://schemas.microsoft.com/office/drawing/2014/chart" uri="{C3380CC4-5D6E-409C-BE32-E72D297353CC}">
              <c16:uniqueId val="{00000004-9A59-B24A-8E1A-B52AC0198EFE}"/>
            </c:ext>
          </c:extLst>
        </c:ser>
        <c:dLbls>
          <c:showLegendKey val="0"/>
          <c:showVal val="0"/>
          <c:showCatName val="0"/>
          <c:showSerName val="0"/>
          <c:showPercent val="0"/>
          <c:showBubbleSize val="0"/>
        </c:dLbls>
        <c:gapWidth val="150"/>
        <c:axId val="1018810095"/>
        <c:axId val="1020933183"/>
      </c:barChart>
      <c:catAx>
        <c:axId val="1018810095"/>
        <c:scaling>
          <c:orientation val="minMax"/>
        </c:scaling>
        <c:delete val="1"/>
        <c:axPos val="b"/>
        <c:numFmt formatCode="General" sourceLinked="1"/>
        <c:majorTickMark val="none"/>
        <c:minorTickMark val="none"/>
        <c:tickLblPos val="nextTo"/>
        <c:crossAx val="1020933183"/>
        <c:crosses val="autoZero"/>
        <c:auto val="1"/>
        <c:lblAlgn val="ctr"/>
        <c:lblOffset val="100"/>
        <c:noMultiLvlLbl val="0"/>
      </c:catAx>
      <c:valAx>
        <c:axId val="1020933183"/>
        <c:scaling>
          <c:orientation val="minMax"/>
        </c:scaling>
        <c:delete val="1"/>
        <c:axPos val="l"/>
        <c:numFmt formatCode="_(&quot;$&quot;* #,##0_);_(&quot;$&quot;* \(#,##0\);_(&quot;$&quot;* &quot;-&quot;??_);_(@_)" sourceLinked="1"/>
        <c:majorTickMark val="none"/>
        <c:minorTickMark val="none"/>
        <c:tickLblPos val="nextTo"/>
        <c:crossAx val="1018810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Revenue</a:t>
            </a:r>
          </a:p>
          <a:p>
            <a:pPr>
              <a:defRPr/>
            </a:pPr>
            <a:r>
              <a:rPr lang="en-US" sz="1400" dirty="0"/>
              <a:t>(in Thousands)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Budget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_("$"* #,##0_);_("$"* \(#,##0\);_("$"* "-"??_);_(@_)</c:formatCode>
                <c:ptCount val="1"/>
                <c:pt idx="0">
                  <c:v>75</c:v>
                </c:pt>
              </c:numCache>
            </c:numRef>
          </c:val>
          <c:extLst>
            <c:ext xmlns:c16="http://schemas.microsoft.com/office/drawing/2014/chart" uri="{C3380CC4-5D6E-409C-BE32-E72D297353CC}">
              <c16:uniqueId val="{00000000-A594-524E-BA72-52DC476A4ED7}"/>
            </c:ext>
          </c:extLst>
        </c:ser>
        <c:ser>
          <c:idx val="1"/>
          <c:order val="1"/>
          <c:tx>
            <c:strRef>
              <c:f>Sheet1!$C$1</c:f>
              <c:strCache>
                <c:ptCount val="1"/>
                <c:pt idx="0">
                  <c:v>2020-2021 YTD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_("$"* #,##0_);_("$"* \(#,##0\);_("$"* "-"??_);_(@_)</c:formatCode>
                <c:ptCount val="1"/>
                <c:pt idx="0">
                  <c:v>74</c:v>
                </c:pt>
              </c:numCache>
            </c:numRef>
          </c:val>
          <c:extLst>
            <c:ext xmlns:c16="http://schemas.microsoft.com/office/drawing/2014/chart" uri="{C3380CC4-5D6E-409C-BE32-E72D297353CC}">
              <c16:uniqueId val="{00000001-A594-524E-BA72-52DC476A4ED7}"/>
            </c:ext>
          </c:extLst>
        </c:ser>
        <c:ser>
          <c:idx val="2"/>
          <c:order val="2"/>
          <c:tx>
            <c:strRef>
              <c:f>Sheet1!$D$1</c:f>
              <c:strCache>
                <c:ptCount val="1"/>
                <c:pt idx="0">
                  <c:v>2019-2020</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94-524E-BA72-52DC476A4ED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_("$"* #,##0_);_("$"* \(#,##0\);_("$"* "-"??_);_(@_)</c:formatCode>
                <c:ptCount val="1"/>
                <c:pt idx="0">
                  <c:v>64</c:v>
                </c:pt>
              </c:numCache>
            </c:numRef>
          </c:val>
          <c:extLst>
            <c:ext xmlns:c16="http://schemas.microsoft.com/office/drawing/2014/chart" uri="{C3380CC4-5D6E-409C-BE32-E72D297353CC}">
              <c16:uniqueId val="{00000003-A594-524E-BA72-52DC476A4ED7}"/>
            </c:ext>
          </c:extLst>
        </c:ser>
        <c:ser>
          <c:idx val="3"/>
          <c:order val="3"/>
          <c:tx>
            <c:strRef>
              <c:f>Sheet1!$E$1</c:f>
              <c:strCache>
                <c:ptCount val="1"/>
                <c:pt idx="0">
                  <c:v>2018-2019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_("$"* #,##0_);_("$"* \(#,##0\);_("$"* "-"??_);_(@_)</c:formatCode>
                <c:ptCount val="1"/>
                <c:pt idx="0">
                  <c:v>55</c:v>
                </c:pt>
              </c:numCache>
            </c:numRef>
          </c:val>
          <c:extLst>
            <c:ext xmlns:c16="http://schemas.microsoft.com/office/drawing/2014/chart" uri="{C3380CC4-5D6E-409C-BE32-E72D297353CC}">
              <c16:uniqueId val="{00000004-A594-524E-BA72-52DC476A4ED7}"/>
            </c:ext>
          </c:extLst>
        </c:ser>
        <c:dLbls>
          <c:showLegendKey val="0"/>
          <c:showVal val="0"/>
          <c:showCatName val="0"/>
          <c:showSerName val="0"/>
          <c:showPercent val="0"/>
          <c:showBubbleSize val="0"/>
        </c:dLbls>
        <c:gapWidth val="150"/>
        <c:axId val="1018810095"/>
        <c:axId val="1020933183"/>
      </c:barChart>
      <c:catAx>
        <c:axId val="1018810095"/>
        <c:scaling>
          <c:orientation val="minMax"/>
        </c:scaling>
        <c:delete val="1"/>
        <c:axPos val="b"/>
        <c:numFmt formatCode="General" sourceLinked="1"/>
        <c:majorTickMark val="none"/>
        <c:minorTickMark val="none"/>
        <c:tickLblPos val="nextTo"/>
        <c:crossAx val="1020933183"/>
        <c:crosses val="autoZero"/>
        <c:auto val="1"/>
        <c:lblAlgn val="ctr"/>
        <c:lblOffset val="100"/>
        <c:noMultiLvlLbl val="0"/>
      </c:catAx>
      <c:valAx>
        <c:axId val="1020933183"/>
        <c:scaling>
          <c:orientation val="minMax"/>
        </c:scaling>
        <c:delete val="1"/>
        <c:axPos val="l"/>
        <c:numFmt formatCode="_(&quot;$&quot;* #,##0_);_(&quot;$&quot;* \(#,##0\);_(&quot;$&quot;* &quot;-&quot;??_);_(@_)" sourceLinked="1"/>
        <c:majorTickMark val="none"/>
        <c:minorTickMark val="none"/>
        <c:tickLblPos val="nextTo"/>
        <c:crossAx val="1018810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BUDGET</c:v>
                </c:pt>
              </c:strCache>
            </c:strRef>
          </c:tx>
          <c:spPr>
            <a:ln>
              <a:solidFill>
                <a:schemeClr val="tx1"/>
              </a:solidFill>
            </a:ln>
          </c:spPr>
          <c:explosion val="4"/>
          <c:dPt>
            <c:idx val="0"/>
            <c:bubble3D val="0"/>
            <c:spPr>
              <a:solidFill>
                <a:srgbClr val="00B0F0"/>
              </a:solidFill>
              <a:ln>
                <a:solidFill>
                  <a:schemeClr val="tx1"/>
                </a:solidFill>
              </a:ln>
              <a:effectLst/>
            </c:spPr>
            <c:extLst>
              <c:ext xmlns:c16="http://schemas.microsoft.com/office/drawing/2014/chart" uri="{C3380CC4-5D6E-409C-BE32-E72D297353CC}">
                <c16:uniqueId val="{00000007-312D-4043-AC6A-7B3EA07F25CA}"/>
              </c:ext>
            </c:extLst>
          </c:dPt>
          <c:dPt>
            <c:idx val="1"/>
            <c:bubble3D val="0"/>
            <c:spPr>
              <a:solidFill>
                <a:srgbClr val="FF0000"/>
              </a:solidFill>
              <a:ln>
                <a:solidFill>
                  <a:schemeClr val="tx1"/>
                </a:solidFill>
              </a:ln>
              <a:effectLst/>
            </c:spPr>
            <c:extLst>
              <c:ext xmlns:c16="http://schemas.microsoft.com/office/drawing/2014/chart" uri="{C3380CC4-5D6E-409C-BE32-E72D297353CC}">
                <c16:uniqueId val="{00000001-312D-4043-AC6A-7B3EA07F25CA}"/>
              </c:ext>
            </c:extLst>
          </c:dPt>
          <c:dPt>
            <c:idx val="2"/>
            <c:bubble3D val="0"/>
            <c:spPr>
              <a:solidFill>
                <a:srgbClr val="FF0000"/>
              </a:solidFill>
              <a:ln>
                <a:solidFill>
                  <a:schemeClr val="tx1"/>
                </a:solidFill>
              </a:ln>
              <a:effectLst/>
            </c:spPr>
            <c:extLst>
              <c:ext xmlns:c16="http://schemas.microsoft.com/office/drawing/2014/chart" uri="{C3380CC4-5D6E-409C-BE32-E72D297353CC}">
                <c16:uniqueId val="{00000002-312D-4043-AC6A-7B3EA07F25CA}"/>
              </c:ext>
            </c:extLst>
          </c:dPt>
          <c:dPt>
            <c:idx val="3"/>
            <c:bubble3D val="0"/>
            <c:spPr>
              <a:solidFill>
                <a:srgbClr val="FF0000"/>
              </a:solidFill>
              <a:ln>
                <a:solidFill>
                  <a:schemeClr val="tx1"/>
                </a:solidFill>
              </a:ln>
              <a:effectLst/>
            </c:spPr>
            <c:extLst>
              <c:ext xmlns:c16="http://schemas.microsoft.com/office/drawing/2014/chart" uri="{C3380CC4-5D6E-409C-BE32-E72D297353CC}">
                <c16:uniqueId val="{00000003-312D-4043-AC6A-7B3EA07F25CA}"/>
              </c:ext>
            </c:extLst>
          </c:dPt>
          <c:dPt>
            <c:idx val="4"/>
            <c:bubble3D val="0"/>
            <c:spPr>
              <a:solidFill>
                <a:srgbClr val="FF4BF0"/>
              </a:solidFill>
              <a:ln>
                <a:solidFill>
                  <a:schemeClr val="tx1"/>
                </a:solidFill>
              </a:ln>
              <a:effectLst/>
            </c:spPr>
            <c:extLst>
              <c:ext xmlns:c16="http://schemas.microsoft.com/office/drawing/2014/chart" uri="{C3380CC4-5D6E-409C-BE32-E72D297353CC}">
                <c16:uniqueId val="{00000005-312D-4043-AC6A-7B3EA07F25CA}"/>
              </c:ext>
            </c:extLst>
          </c:dPt>
          <c:dPt>
            <c:idx val="5"/>
            <c:bubble3D val="0"/>
            <c:spPr>
              <a:solidFill>
                <a:srgbClr val="FFFF00"/>
              </a:solidFill>
              <a:ln>
                <a:solidFill>
                  <a:schemeClr val="tx1"/>
                </a:solidFill>
              </a:ln>
              <a:effectLst/>
            </c:spPr>
            <c:extLst>
              <c:ext xmlns:c16="http://schemas.microsoft.com/office/drawing/2014/chart" uri="{C3380CC4-5D6E-409C-BE32-E72D297353CC}">
                <c16:uniqueId val="{00000004-312D-4043-AC6A-7B3EA07F25CA}"/>
              </c:ext>
            </c:extLst>
          </c:dPt>
          <c:dPt>
            <c:idx val="6"/>
            <c:bubble3D val="0"/>
            <c:spPr>
              <a:solidFill>
                <a:srgbClr val="FFFF00"/>
              </a:solidFill>
              <a:ln>
                <a:solidFill>
                  <a:schemeClr val="tx1"/>
                </a:solidFill>
              </a:ln>
              <a:effectLst/>
            </c:spPr>
            <c:extLst>
              <c:ext xmlns:c16="http://schemas.microsoft.com/office/drawing/2014/chart" uri="{C3380CC4-5D6E-409C-BE32-E72D297353CC}">
                <c16:uniqueId val="{00000008-312D-4043-AC6A-7B3EA07F25CA}"/>
              </c:ext>
            </c:extLst>
          </c:dPt>
          <c:dPt>
            <c:idx val="7"/>
            <c:bubble3D val="0"/>
            <c:spPr>
              <a:solidFill>
                <a:srgbClr val="00B050"/>
              </a:solidFill>
              <a:ln>
                <a:solidFill>
                  <a:schemeClr val="tx1"/>
                </a:solidFill>
              </a:ln>
              <a:effectLst/>
            </c:spPr>
            <c:extLst>
              <c:ext xmlns:c16="http://schemas.microsoft.com/office/drawing/2014/chart" uri="{C3380CC4-5D6E-409C-BE32-E72D297353CC}">
                <c16:uniqueId val="{0000000F-9F2E-8446-A763-8E551ADDCC2A}"/>
              </c:ext>
            </c:extLst>
          </c:dPt>
          <c:dPt>
            <c:idx val="8"/>
            <c:bubble3D val="0"/>
            <c:spPr>
              <a:solidFill>
                <a:srgbClr val="00B050"/>
              </a:solidFill>
              <a:ln>
                <a:solidFill>
                  <a:schemeClr val="tx1"/>
                </a:solidFill>
              </a:ln>
              <a:effectLst/>
            </c:spPr>
            <c:extLst>
              <c:ext xmlns:c16="http://schemas.microsoft.com/office/drawing/2014/chart" uri="{C3380CC4-5D6E-409C-BE32-E72D297353CC}">
                <c16:uniqueId val="{00000011-9F2E-8446-A763-8E551ADDCC2A}"/>
              </c:ext>
            </c:extLst>
          </c:dPt>
          <c:dLbls>
            <c:dLbl>
              <c:idx val="0"/>
              <c:layout>
                <c:manualLayout>
                  <c:x val="0.10068489768323596"/>
                  <c:y val="0"/>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3338688913544767"/>
                      <c:h val="8.1157343936936993E-2"/>
                    </c:manualLayout>
                  </c15:layout>
                </c:ext>
                <c:ext xmlns:c16="http://schemas.microsoft.com/office/drawing/2014/chart" uri="{C3380CC4-5D6E-409C-BE32-E72D297353CC}">
                  <c16:uniqueId val="{00000007-312D-4043-AC6A-7B3EA07F25CA}"/>
                </c:ext>
              </c:extLst>
            </c:dLbl>
            <c:dLbl>
              <c:idx val="1"/>
              <c:layout>
                <c:manualLayout>
                  <c:x val="9.3455905031291003E-2"/>
                  <c:y val="5.1577719805864708E-3"/>
                </c:manualLayout>
              </c:layout>
              <c:tx>
                <c:rich>
                  <a:bodyPr/>
                  <a:lstStyle/>
                  <a:p>
                    <a:fld id="{9325B08A-26CC-454B-9328-3C03EC9B13B6}" type="CATEGORYNAME">
                      <a:rPr lang="en-US"/>
                      <a:pPr/>
                      <a:t>[CATEGORY NAME]</a:t>
                    </a:fld>
                    <a:r>
                      <a:rPr lang="en-US" baseline="0" dirty="0"/>
                      <a:t>, </a:t>
                    </a:r>
                    <a:fld id="{68387033-AF9D-184D-9279-F3211D91AFD9}"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2D-4043-AC6A-7B3EA07F25CA}"/>
                </c:ext>
              </c:extLst>
            </c:dLbl>
            <c:dLbl>
              <c:idx val="4"/>
              <c:layout>
                <c:manualLayout>
                  <c:x val="-3.8818255392599754E-2"/>
                  <c:y val="3.352551787381206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2D-4043-AC6A-7B3EA07F25CA}"/>
                </c:ext>
              </c:extLst>
            </c:dLbl>
            <c:dLbl>
              <c:idx val="5"/>
              <c:layout>
                <c:manualLayout>
                  <c:x val="-3.2752902987506043E-2"/>
                  <c:y val="7.7367595018241588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38772961060151"/>
                      <c:h val="8.115733905263911E-2"/>
                    </c:manualLayout>
                  </c15:layout>
                </c:ext>
                <c:ext xmlns:c16="http://schemas.microsoft.com/office/drawing/2014/chart" uri="{C3380CC4-5D6E-409C-BE32-E72D297353CC}">
                  <c16:uniqueId val="{00000004-312D-4043-AC6A-7B3EA07F25CA}"/>
                </c:ext>
              </c:extLst>
            </c:dLbl>
            <c:dLbl>
              <c:idx val="6"/>
              <c:layout>
                <c:manualLayout>
                  <c:x val="-1.8196057215281135E-2"/>
                  <c:y val="-1.8052100401108148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9477612688755439"/>
                      <c:h val="0.15090178769595217"/>
                    </c:manualLayout>
                  </c15:layout>
                </c:ext>
                <c:ext xmlns:c16="http://schemas.microsoft.com/office/drawing/2014/chart" uri="{C3380CC4-5D6E-409C-BE32-E72D297353CC}">
                  <c16:uniqueId val="{00000008-312D-4043-AC6A-7B3EA07F25CA}"/>
                </c:ext>
              </c:extLst>
            </c:dLbl>
            <c:dLbl>
              <c:idx val="7"/>
              <c:layout>
                <c:manualLayout>
                  <c:x val="-7.1571158380105804E-2"/>
                  <c:y val="-8.510323767967677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F2E-8446-A763-8E551ADDCC2A}"/>
                </c:ext>
              </c:extLst>
            </c:dLbl>
            <c:dLbl>
              <c:idx val="8"/>
              <c:layout>
                <c:manualLayout>
                  <c:x val="-2.0622198177318619E-2"/>
                  <c:y val="-5.1577719805864725E-3"/>
                </c:manualLayout>
              </c:layout>
              <c:tx>
                <c:rich>
                  <a:bodyPr/>
                  <a:lstStyle/>
                  <a:p>
                    <a:fld id="{FAA91361-7E2A-E342-A75E-12C8D90F1AC4}" type="CATEGORYNAME">
                      <a:rPr lang="en-US"/>
                      <a:pPr/>
                      <a:t>[CATEGORY NAME]</a:t>
                    </a:fld>
                    <a:r>
                      <a:rPr lang="en-US" baseline="0" dirty="0"/>
                      <a:t>, </a:t>
                    </a:r>
                    <a:fld id="{F651BAD9-400D-D542-8BE4-B7876D0AB23C}"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F2E-8446-A763-8E551ADDCC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PTO Expenses (Including Hospitality, Office)</c:v>
                </c:pt>
                <c:pt idx="1">
                  <c:v>Classroom Funding: Wishlist Funding Spring and Fall , Planners, Folders, Pouches, Books</c:v>
                </c:pt>
                <c:pt idx="2">
                  <c:v>Classroom Funding Back to Parties: Winter, Year End, Theme Days</c:v>
                </c:pt>
                <c:pt idx="3">
                  <c:v>Classroom Funding Back to Parties: Field Trips</c:v>
                </c:pt>
                <c:pt idx="4">
                  <c:v>Student: Fifth Grade Yearbooks, T-Shirts, Graduation Events</c:v>
                </c:pt>
                <c:pt idx="5">
                  <c:v>Enrichment Program: Odyssey and LEGO</c:v>
                </c:pt>
                <c:pt idx="6">
                  <c:v>Enrichment Program: Related Arts</c:v>
                </c:pt>
                <c:pt idx="7">
                  <c:v>Staff Support:</c:v>
                </c:pt>
                <c:pt idx="8">
                  <c:v>Teacher / Staff: Appreciation</c:v>
                </c:pt>
              </c:strCache>
            </c:strRef>
          </c:cat>
          <c:val>
            <c:numRef>
              <c:f>Sheet1!$B$2:$B$10</c:f>
              <c:numCache>
                <c:formatCode>"$"#,##0_);[Red]\("$"#,##0\)</c:formatCode>
                <c:ptCount val="9"/>
                <c:pt idx="0">
                  <c:v>3693</c:v>
                </c:pt>
                <c:pt idx="1">
                  <c:v>19900</c:v>
                </c:pt>
                <c:pt idx="2">
                  <c:v>11000</c:v>
                </c:pt>
                <c:pt idx="3">
                  <c:v>8250</c:v>
                </c:pt>
                <c:pt idx="4">
                  <c:v>8000</c:v>
                </c:pt>
                <c:pt idx="5">
                  <c:v>2700</c:v>
                </c:pt>
                <c:pt idx="6">
                  <c:v>1400</c:v>
                </c:pt>
                <c:pt idx="7">
                  <c:v>1600</c:v>
                </c:pt>
                <c:pt idx="8">
                  <c:v>8800</c:v>
                </c:pt>
              </c:numCache>
            </c:numRef>
          </c:val>
          <c:extLst>
            <c:ext xmlns:c16="http://schemas.microsoft.com/office/drawing/2014/chart" uri="{C3380CC4-5D6E-409C-BE32-E72D297353CC}">
              <c16:uniqueId val="{00000000-A128-0340-B7EF-2F780DCCA6B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BUD A</c:v>
                </c:pt>
              </c:strCache>
            </c:strRef>
          </c:tx>
          <c:explosion val="4"/>
          <c:dPt>
            <c:idx val="0"/>
            <c:bubble3D val="0"/>
            <c:spPr>
              <a:solidFill>
                <a:srgbClr val="00B0F0"/>
              </a:solidFill>
              <a:ln>
                <a:solidFill>
                  <a:schemeClr val="tx1"/>
                </a:solidFill>
              </a:ln>
              <a:effectLst/>
            </c:spPr>
            <c:extLst>
              <c:ext xmlns:c16="http://schemas.microsoft.com/office/drawing/2014/chart" uri="{C3380CC4-5D6E-409C-BE32-E72D297353CC}">
                <c16:uniqueId val="{00000007-312D-4043-AC6A-7B3EA07F25CA}"/>
              </c:ext>
            </c:extLst>
          </c:dPt>
          <c:dPt>
            <c:idx val="1"/>
            <c:bubble3D val="0"/>
            <c:spPr>
              <a:solidFill>
                <a:srgbClr val="00B0F0"/>
              </a:solidFill>
              <a:ln>
                <a:solidFill>
                  <a:schemeClr val="tx1"/>
                </a:solidFill>
              </a:ln>
              <a:effectLst/>
            </c:spPr>
            <c:extLst>
              <c:ext xmlns:c16="http://schemas.microsoft.com/office/drawing/2014/chart" uri="{C3380CC4-5D6E-409C-BE32-E72D297353CC}">
                <c16:uniqueId val="{00000001-312D-4043-AC6A-7B3EA07F25CA}"/>
              </c:ext>
            </c:extLst>
          </c:dPt>
          <c:dPt>
            <c:idx val="2"/>
            <c:bubble3D val="0"/>
            <c:spPr>
              <a:solidFill>
                <a:schemeClr val="tx2">
                  <a:lumMod val="25000"/>
                  <a:lumOff val="75000"/>
                </a:schemeClr>
              </a:solidFill>
              <a:ln>
                <a:solidFill>
                  <a:schemeClr val="tx1"/>
                </a:solidFill>
              </a:ln>
              <a:effectLst/>
            </c:spPr>
            <c:extLst>
              <c:ext xmlns:c16="http://schemas.microsoft.com/office/drawing/2014/chart" uri="{C3380CC4-5D6E-409C-BE32-E72D297353CC}">
                <c16:uniqueId val="{00000002-312D-4043-AC6A-7B3EA07F25CA}"/>
              </c:ext>
            </c:extLst>
          </c:dPt>
          <c:dPt>
            <c:idx val="3"/>
            <c:bubble3D val="0"/>
            <c:spPr>
              <a:solidFill>
                <a:srgbClr val="92D050"/>
              </a:solidFill>
              <a:ln>
                <a:solidFill>
                  <a:schemeClr val="tx1"/>
                </a:solidFill>
              </a:ln>
              <a:effectLst/>
            </c:spPr>
            <c:extLst>
              <c:ext xmlns:c16="http://schemas.microsoft.com/office/drawing/2014/chart" uri="{C3380CC4-5D6E-409C-BE32-E72D297353CC}">
                <c16:uniqueId val="{00000003-312D-4043-AC6A-7B3EA07F25CA}"/>
              </c:ext>
            </c:extLst>
          </c:dPt>
          <c:dPt>
            <c:idx val="4"/>
            <c:bubble3D val="0"/>
            <c:spPr>
              <a:solidFill>
                <a:srgbClr val="FF0000"/>
              </a:solidFill>
              <a:ln>
                <a:solidFill>
                  <a:schemeClr val="tx1"/>
                </a:solidFill>
              </a:ln>
              <a:effectLst/>
            </c:spPr>
            <c:extLst>
              <c:ext xmlns:c16="http://schemas.microsoft.com/office/drawing/2014/chart" uri="{C3380CC4-5D6E-409C-BE32-E72D297353CC}">
                <c16:uniqueId val="{00000005-312D-4043-AC6A-7B3EA07F25CA}"/>
              </c:ext>
            </c:extLst>
          </c:dPt>
          <c:dPt>
            <c:idx val="5"/>
            <c:bubble3D val="0"/>
            <c:spPr>
              <a:solidFill>
                <a:srgbClr val="FFFF00"/>
              </a:solidFill>
              <a:ln>
                <a:solidFill>
                  <a:schemeClr val="tx1"/>
                </a:solidFill>
              </a:ln>
              <a:effectLst/>
            </c:spPr>
            <c:extLst>
              <c:ext xmlns:c16="http://schemas.microsoft.com/office/drawing/2014/chart" uri="{C3380CC4-5D6E-409C-BE32-E72D297353CC}">
                <c16:uniqueId val="{00000004-312D-4043-AC6A-7B3EA07F25CA}"/>
              </c:ext>
            </c:extLst>
          </c:dPt>
          <c:dPt>
            <c:idx val="6"/>
            <c:bubble3D val="0"/>
            <c:spPr>
              <a:solidFill>
                <a:srgbClr val="FF4BF0"/>
              </a:solidFill>
              <a:ln>
                <a:solidFill>
                  <a:schemeClr val="tx1"/>
                </a:solidFill>
              </a:ln>
              <a:effectLst/>
            </c:spPr>
            <c:extLst>
              <c:ext xmlns:c16="http://schemas.microsoft.com/office/drawing/2014/chart" uri="{C3380CC4-5D6E-409C-BE32-E72D297353CC}">
                <c16:uniqueId val="{00000008-312D-4043-AC6A-7B3EA07F25CA}"/>
              </c:ext>
            </c:extLst>
          </c:dPt>
          <c:dPt>
            <c:idx val="7"/>
            <c:bubble3D val="0"/>
            <c:spPr>
              <a:solidFill>
                <a:schemeClr val="accent5"/>
              </a:solidFill>
              <a:ln>
                <a:solidFill>
                  <a:schemeClr val="tx1"/>
                </a:solidFill>
              </a:ln>
              <a:effectLst/>
            </c:spPr>
            <c:extLst>
              <c:ext xmlns:c16="http://schemas.microsoft.com/office/drawing/2014/chart" uri="{C3380CC4-5D6E-409C-BE32-E72D297353CC}">
                <c16:uniqueId val="{00000006-312D-4043-AC6A-7B3EA07F25CA}"/>
              </c:ext>
            </c:extLst>
          </c:dPt>
          <c:dPt>
            <c:idx val="8"/>
            <c:bubble3D val="0"/>
            <c:spPr>
              <a:solidFill>
                <a:srgbClr val="00B050"/>
              </a:solidFill>
              <a:ln>
                <a:solidFill>
                  <a:schemeClr val="tx1"/>
                </a:solidFill>
              </a:ln>
              <a:effectLst/>
            </c:spPr>
            <c:extLst>
              <c:ext xmlns:c16="http://schemas.microsoft.com/office/drawing/2014/chart" uri="{C3380CC4-5D6E-409C-BE32-E72D297353CC}">
                <c16:uniqueId val="{00000000-312D-4043-AC6A-7B3EA07F25CA}"/>
              </c:ext>
            </c:extLst>
          </c:dPt>
          <c:dLbls>
            <c:dLbl>
              <c:idx val="3"/>
              <c:layout>
                <c:manualLayout>
                  <c:x val="-4.6626137848373279E-2"/>
                  <c:y val="6.357188513164886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2D-4043-AC6A-7B3EA07F25CA}"/>
                </c:ext>
              </c:extLst>
            </c:dLbl>
            <c:dLbl>
              <c:idx val="4"/>
              <c:layout>
                <c:manualLayout>
                  <c:x val="-5.1271906618147289E-2"/>
                  <c:y val="4.724438403425414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2D-4043-AC6A-7B3EA07F25CA}"/>
                </c:ext>
              </c:extLst>
            </c:dLbl>
            <c:dLbl>
              <c:idx val="5"/>
              <c:layout>
                <c:manualLayout>
                  <c:x val="-0.12404247967260201"/>
                  <c:y val="4.05985999553341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2D-4043-AC6A-7B3EA07F25CA}"/>
                </c:ext>
              </c:extLst>
            </c:dLbl>
            <c:dLbl>
              <c:idx val="6"/>
              <c:layout>
                <c:manualLayout>
                  <c:x val="-2.2203133604725242E-2"/>
                  <c:y val="9.7802900202536708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12D-4043-AC6A-7B3EA07F25CA}"/>
                </c:ext>
              </c:extLst>
            </c:dLbl>
            <c:dLbl>
              <c:idx val="7"/>
              <c:layout>
                <c:manualLayout>
                  <c:x val="7.5940135408005704E-2"/>
                  <c:y val="-1.642607409917368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2D-4043-AC6A-7B3EA07F25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8"/>
                <c:pt idx="0">
                  <c:v>Fall Fundraiser</c:v>
                </c:pt>
                <c:pt idx="1">
                  <c:v>Art Show</c:v>
                </c:pt>
                <c:pt idx="2">
                  <c:v>Walk A Thon</c:v>
                </c:pt>
                <c:pt idx="3">
                  <c:v>Spirit Wear</c:v>
                </c:pt>
                <c:pt idx="4">
                  <c:v>Holiday House</c:v>
                </c:pt>
                <c:pt idx="5">
                  <c:v>Yearbook</c:v>
                </c:pt>
                <c:pt idx="6">
                  <c:v>Business Sponsorships</c:v>
                </c:pt>
                <c:pt idx="7">
                  <c:v>Amazon Smile</c:v>
                </c:pt>
              </c:strCache>
            </c:strRef>
          </c:cat>
          <c:val>
            <c:numRef>
              <c:f>Sheet1!$B$2:$B$10</c:f>
              <c:numCache>
                <c:formatCode>"$"#,##0_);[Red]\("$"#,##0\)</c:formatCode>
                <c:ptCount val="9"/>
                <c:pt idx="0">
                  <c:v>20000</c:v>
                </c:pt>
                <c:pt idx="1">
                  <c:v>2000</c:v>
                </c:pt>
                <c:pt idx="2">
                  <c:v>31150</c:v>
                </c:pt>
                <c:pt idx="3">
                  <c:v>4000</c:v>
                </c:pt>
                <c:pt idx="4">
                  <c:v>9000</c:v>
                </c:pt>
                <c:pt idx="5">
                  <c:v>4500</c:v>
                </c:pt>
                <c:pt idx="6">
                  <c:v>3500</c:v>
                </c:pt>
                <c:pt idx="7">
                  <c:v>700</c:v>
                </c:pt>
              </c:numCache>
            </c:numRef>
          </c:val>
          <c:extLst>
            <c:ext xmlns:c16="http://schemas.microsoft.com/office/drawing/2014/chart" uri="{C3380CC4-5D6E-409C-BE32-E72D297353CC}">
              <c16:uniqueId val="{00000000-A128-0340-B7EF-2F780DCCA6BA}"/>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32E6B-8235-9B4D-8371-7B90EADCB0E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244DEFD0-D479-0645-8932-8F895EAB4E99}">
      <dgm:prSet phldrT="[Text]"/>
      <dgm:spPr>
        <a:ln>
          <a:solidFill>
            <a:schemeClr val="accent4"/>
          </a:solidFill>
        </a:ln>
      </dgm:spPr>
      <dgm:t>
        <a:bodyPr/>
        <a:lstStyle/>
        <a:p>
          <a:r>
            <a:rPr lang="en-US" dirty="0"/>
            <a:t>President</a:t>
          </a:r>
        </a:p>
      </dgm:t>
    </dgm:pt>
    <dgm:pt modelId="{B1796015-C731-FE46-95E1-57C75F1A6926}" type="parTrans" cxnId="{B3249A0C-ACA2-854A-A9AD-3F7E3DA32395}">
      <dgm:prSet/>
      <dgm:spPr/>
      <dgm:t>
        <a:bodyPr/>
        <a:lstStyle/>
        <a:p>
          <a:endParaRPr lang="en-US"/>
        </a:p>
      </dgm:t>
    </dgm:pt>
    <dgm:pt modelId="{73AFF902-DD56-F54E-8E28-A9C40EEC7976}" type="sibTrans" cxnId="{B3249A0C-ACA2-854A-A9AD-3F7E3DA32395}">
      <dgm:prSet/>
      <dgm:spPr/>
      <dgm:t>
        <a:bodyPr/>
        <a:lstStyle/>
        <a:p>
          <a:endParaRPr lang="en-US"/>
        </a:p>
      </dgm:t>
    </dgm:pt>
    <dgm:pt modelId="{C10B35EC-5B2E-1645-9004-02A43CDA8E38}">
      <dgm:prSet phldrT="[Text]"/>
      <dgm:spPr>
        <a:ln>
          <a:solidFill>
            <a:schemeClr val="accent4"/>
          </a:solidFill>
        </a:ln>
      </dgm:spPr>
      <dgm:t>
        <a:bodyPr/>
        <a:lstStyle/>
        <a:p>
          <a:r>
            <a:rPr lang="en-US" dirty="0"/>
            <a:t>Treasurer</a:t>
          </a:r>
        </a:p>
      </dgm:t>
    </dgm:pt>
    <dgm:pt modelId="{56B3EE57-BD70-FD4E-B985-59A89B39185C}" type="parTrans" cxnId="{9A5348F8-64C0-654F-98EA-1946B89B350E}">
      <dgm:prSet/>
      <dgm:spPr/>
      <dgm:t>
        <a:bodyPr/>
        <a:lstStyle/>
        <a:p>
          <a:endParaRPr lang="en-US"/>
        </a:p>
      </dgm:t>
    </dgm:pt>
    <dgm:pt modelId="{80B6D51A-D197-4244-9DFF-AB1CBD073521}" type="sibTrans" cxnId="{9A5348F8-64C0-654F-98EA-1946B89B350E}">
      <dgm:prSet/>
      <dgm:spPr/>
      <dgm:t>
        <a:bodyPr/>
        <a:lstStyle/>
        <a:p>
          <a:endParaRPr lang="en-US"/>
        </a:p>
      </dgm:t>
    </dgm:pt>
    <dgm:pt modelId="{1D289150-EED7-6F41-AC2A-ECE8D7786B6C}">
      <dgm:prSet phldrT="[Text]"/>
      <dgm:spPr/>
      <dgm:t>
        <a:bodyPr/>
        <a:lstStyle/>
        <a:p>
          <a:r>
            <a:rPr lang="en-US" dirty="0"/>
            <a:t>Secretary</a:t>
          </a:r>
        </a:p>
      </dgm:t>
    </dgm:pt>
    <dgm:pt modelId="{390E38DD-5F7A-F847-B9C7-CA9DFD58A8A3}" type="parTrans" cxnId="{136C8D2E-23EF-1548-BF37-CDDFE39A04CE}">
      <dgm:prSet/>
      <dgm:spPr/>
      <dgm:t>
        <a:bodyPr/>
        <a:lstStyle/>
        <a:p>
          <a:endParaRPr lang="en-US"/>
        </a:p>
      </dgm:t>
    </dgm:pt>
    <dgm:pt modelId="{22475172-FD41-2443-8DD1-9E8E1110EC11}" type="sibTrans" cxnId="{136C8D2E-23EF-1548-BF37-CDDFE39A04CE}">
      <dgm:prSet/>
      <dgm:spPr/>
      <dgm:t>
        <a:bodyPr/>
        <a:lstStyle/>
        <a:p>
          <a:endParaRPr lang="en-US"/>
        </a:p>
      </dgm:t>
    </dgm:pt>
    <dgm:pt modelId="{1884CD63-F499-0147-97B4-3CD30D28C20E}">
      <dgm:prSet phldrT="[Text]"/>
      <dgm:spPr/>
      <dgm:t>
        <a:bodyPr/>
        <a:lstStyle/>
        <a:p>
          <a:r>
            <a:rPr lang="en-US" dirty="0"/>
            <a:t>VP 1: School Spirit Sales, Spy</a:t>
          </a:r>
        </a:p>
      </dgm:t>
    </dgm:pt>
    <dgm:pt modelId="{F00B738D-F888-C04A-8FF3-4BFE18142958}" type="parTrans" cxnId="{0E0E2009-BE78-4B4B-8E45-BB1952862010}">
      <dgm:prSet/>
      <dgm:spPr/>
      <dgm:t>
        <a:bodyPr/>
        <a:lstStyle/>
        <a:p>
          <a:endParaRPr lang="en-US"/>
        </a:p>
      </dgm:t>
    </dgm:pt>
    <dgm:pt modelId="{D87AAD74-82B7-2041-AC7B-5404A8CB1FD8}" type="sibTrans" cxnId="{0E0E2009-BE78-4B4B-8E45-BB1952862010}">
      <dgm:prSet/>
      <dgm:spPr/>
      <dgm:t>
        <a:bodyPr/>
        <a:lstStyle/>
        <a:p>
          <a:endParaRPr lang="en-US"/>
        </a:p>
      </dgm:t>
    </dgm:pt>
    <dgm:pt modelId="{BC1AB991-49A5-044B-A4D6-A1A3D720E2F8}">
      <dgm:prSet phldrT="[Text]"/>
      <dgm:spPr/>
      <dgm:t>
        <a:bodyPr/>
        <a:lstStyle/>
        <a:p>
          <a:r>
            <a:rPr lang="en-US" dirty="0"/>
            <a:t>VP 2: Hospitality</a:t>
          </a:r>
        </a:p>
      </dgm:t>
    </dgm:pt>
    <dgm:pt modelId="{E354EB25-B877-224C-9024-ED9D357A9738}" type="parTrans" cxnId="{FFFCE51D-B5E4-9348-925A-F43F834DA04E}">
      <dgm:prSet/>
      <dgm:spPr/>
      <dgm:t>
        <a:bodyPr/>
        <a:lstStyle/>
        <a:p>
          <a:endParaRPr lang="en-US"/>
        </a:p>
      </dgm:t>
    </dgm:pt>
    <dgm:pt modelId="{D795D491-917F-E84E-92F9-81689DC3FA6E}" type="sibTrans" cxnId="{FFFCE51D-B5E4-9348-925A-F43F834DA04E}">
      <dgm:prSet/>
      <dgm:spPr/>
      <dgm:t>
        <a:bodyPr/>
        <a:lstStyle/>
        <a:p>
          <a:endParaRPr lang="en-US"/>
        </a:p>
      </dgm:t>
    </dgm:pt>
    <dgm:pt modelId="{0F6C7B8F-5900-8B45-B5BC-3524F0820250}">
      <dgm:prSet phldrT="[Text]"/>
      <dgm:spPr/>
      <dgm:t>
        <a:bodyPr/>
        <a:lstStyle/>
        <a:p>
          <a:r>
            <a:rPr lang="en-US" dirty="0"/>
            <a:t>Teacher K-1</a:t>
          </a:r>
        </a:p>
      </dgm:t>
    </dgm:pt>
    <dgm:pt modelId="{3737EE15-F8D0-0840-91DB-19619C274D51}" type="parTrans" cxnId="{F149B211-0F9E-F644-B4FB-2AF6AE9D1B72}">
      <dgm:prSet/>
      <dgm:spPr/>
      <dgm:t>
        <a:bodyPr/>
        <a:lstStyle/>
        <a:p>
          <a:endParaRPr lang="en-US"/>
        </a:p>
      </dgm:t>
    </dgm:pt>
    <dgm:pt modelId="{8846C612-066E-034B-ACFF-D394E77960E6}" type="sibTrans" cxnId="{F149B211-0F9E-F644-B4FB-2AF6AE9D1B72}">
      <dgm:prSet/>
      <dgm:spPr/>
      <dgm:t>
        <a:bodyPr/>
        <a:lstStyle/>
        <a:p>
          <a:endParaRPr lang="en-US"/>
        </a:p>
      </dgm:t>
    </dgm:pt>
    <dgm:pt modelId="{B5F7EEF8-3291-3E41-A2C8-56FA91388CEF}">
      <dgm:prSet phldrT="[Text]"/>
      <dgm:spPr/>
      <dgm:t>
        <a:bodyPr/>
        <a:lstStyle/>
        <a:p>
          <a:r>
            <a:rPr lang="en-US" dirty="0"/>
            <a:t>Teacher 2-3</a:t>
          </a:r>
        </a:p>
      </dgm:t>
    </dgm:pt>
    <dgm:pt modelId="{367F0A32-D15B-9148-BF49-F7F748FD3AA5}" type="parTrans" cxnId="{83886843-D5C7-724B-8EF1-E83D051B599B}">
      <dgm:prSet/>
      <dgm:spPr/>
      <dgm:t>
        <a:bodyPr/>
        <a:lstStyle/>
        <a:p>
          <a:endParaRPr lang="en-US"/>
        </a:p>
      </dgm:t>
    </dgm:pt>
    <dgm:pt modelId="{C5BCCF02-B1FB-F942-940F-6DB56580CBCE}" type="sibTrans" cxnId="{83886843-D5C7-724B-8EF1-E83D051B599B}">
      <dgm:prSet/>
      <dgm:spPr/>
      <dgm:t>
        <a:bodyPr/>
        <a:lstStyle/>
        <a:p>
          <a:endParaRPr lang="en-US"/>
        </a:p>
      </dgm:t>
    </dgm:pt>
    <dgm:pt modelId="{839C996F-F50B-A244-9A54-A3CCC52D0D68}">
      <dgm:prSet phldrT="[Text]"/>
      <dgm:spPr/>
      <dgm:t>
        <a:bodyPr/>
        <a:lstStyle/>
        <a:p>
          <a:r>
            <a:rPr lang="en-US" dirty="0"/>
            <a:t>Teacher 4-5</a:t>
          </a:r>
        </a:p>
      </dgm:t>
    </dgm:pt>
    <dgm:pt modelId="{3E36C72B-AFE1-9841-A450-496A327735AE}" type="parTrans" cxnId="{2623BED8-136C-8943-A8CA-78687C7A7317}">
      <dgm:prSet/>
      <dgm:spPr/>
      <dgm:t>
        <a:bodyPr/>
        <a:lstStyle/>
        <a:p>
          <a:endParaRPr lang="en-US"/>
        </a:p>
      </dgm:t>
    </dgm:pt>
    <dgm:pt modelId="{EA86ACE7-AB66-B345-89CC-3558749DD1B2}" type="sibTrans" cxnId="{2623BED8-136C-8943-A8CA-78687C7A7317}">
      <dgm:prSet/>
      <dgm:spPr/>
      <dgm:t>
        <a:bodyPr/>
        <a:lstStyle/>
        <a:p>
          <a:endParaRPr lang="en-US"/>
        </a:p>
      </dgm:t>
    </dgm:pt>
    <dgm:pt modelId="{0A679D76-01A0-E94C-B20B-D5792E588CE5}">
      <dgm:prSet phldrT="[Text]"/>
      <dgm:spPr/>
      <dgm:t>
        <a:bodyPr/>
        <a:lstStyle/>
        <a:p>
          <a:r>
            <a:rPr lang="en-US" dirty="0"/>
            <a:t>Principal</a:t>
          </a:r>
        </a:p>
      </dgm:t>
    </dgm:pt>
    <dgm:pt modelId="{524DA43C-600A-9949-A62D-C6E9B4BC9C57}" type="parTrans" cxnId="{BDD17283-25FA-2A48-8B3A-7676646E15D9}">
      <dgm:prSet/>
      <dgm:spPr/>
      <dgm:t>
        <a:bodyPr/>
        <a:lstStyle/>
        <a:p>
          <a:endParaRPr lang="en-US"/>
        </a:p>
      </dgm:t>
    </dgm:pt>
    <dgm:pt modelId="{EB7920B5-B8F8-604F-B22C-1D41F83A4A25}" type="sibTrans" cxnId="{BDD17283-25FA-2A48-8B3A-7676646E15D9}">
      <dgm:prSet/>
      <dgm:spPr/>
      <dgm:t>
        <a:bodyPr/>
        <a:lstStyle/>
        <a:p>
          <a:endParaRPr lang="en-US"/>
        </a:p>
      </dgm:t>
    </dgm:pt>
    <dgm:pt modelId="{5360A25F-1BF8-FC45-ADD5-84F1BBB8F463}">
      <dgm:prSet phldrT="[Text]"/>
      <dgm:spPr/>
      <dgm:t>
        <a:bodyPr/>
        <a:lstStyle/>
        <a:p>
          <a:r>
            <a:rPr lang="en-US" dirty="0"/>
            <a:t>VP 3: General</a:t>
          </a:r>
        </a:p>
      </dgm:t>
    </dgm:pt>
    <dgm:pt modelId="{1DF98E20-26D2-0740-A53A-E1DEC4609EEB}" type="parTrans" cxnId="{68FE35E2-00B4-214B-871D-736EEFF3FED2}">
      <dgm:prSet/>
      <dgm:spPr/>
    </dgm:pt>
    <dgm:pt modelId="{E74B34A4-5812-174F-943B-34E0E5AFE3BB}" type="sibTrans" cxnId="{68FE35E2-00B4-214B-871D-736EEFF3FED2}">
      <dgm:prSet/>
      <dgm:spPr/>
    </dgm:pt>
    <dgm:pt modelId="{9E032E8D-20BC-F34B-8D94-67CA80FEC568}" type="pres">
      <dgm:prSet presAssocID="{29032E6B-8235-9B4D-8371-7B90EADCB0ED}" presName="cycle" presStyleCnt="0">
        <dgm:presLayoutVars>
          <dgm:dir/>
          <dgm:resizeHandles val="exact"/>
        </dgm:presLayoutVars>
      </dgm:prSet>
      <dgm:spPr/>
    </dgm:pt>
    <dgm:pt modelId="{1F75AA02-667A-6B41-8162-0E5DE8211C65}" type="pres">
      <dgm:prSet presAssocID="{244DEFD0-D479-0645-8932-8F895EAB4E99}" presName="node" presStyleLbl="node1" presStyleIdx="0" presStyleCnt="10">
        <dgm:presLayoutVars>
          <dgm:bulletEnabled val="1"/>
        </dgm:presLayoutVars>
      </dgm:prSet>
      <dgm:spPr/>
    </dgm:pt>
    <dgm:pt modelId="{7058D73A-9256-CF42-92D2-E87EC380B949}" type="pres">
      <dgm:prSet presAssocID="{244DEFD0-D479-0645-8932-8F895EAB4E99}" presName="spNode" presStyleCnt="0"/>
      <dgm:spPr/>
    </dgm:pt>
    <dgm:pt modelId="{F8A954AD-B3BE-2F4A-8086-17A76F8F9D20}" type="pres">
      <dgm:prSet presAssocID="{73AFF902-DD56-F54E-8E28-A9C40EEC7976}" presName="sibTrans" presStyleLbl="sibTrans1D1" presStyleIdx="0" presStyleCnt="10"/>
      <dgm:spPr/>
    </dgm:pt>
    <dgm:pt modelId="{E4F4B16F-FF58-8844-8680-EC1D7751CEF9}" type="pres">
      <dgm:prSet presAssocID="{C10B35EC-5B2E-1645-9004-02A43CDA8E38}" presName="node" presStyleLbl="node1" presStyleIdx="1" presStyleCnt="10">
        <dgm:presLayoutVars>
          <dgm:bulletEnabled val="1"/>
        </dgm:presLayoutVars>
      </dgm:prSet>
      <dgm:spPr/>
    </dgm:pt>
    <dgm:pt modelId="{51C3955F-8918-C04F-8EF3-67B367AB01A9}" type="pres">
      <dgm:prSet presAssocID="{C10B35EC-5B2E-1645-9004-02A43CDA8E38}" presName="spNode" presStyleCnt="0"/>
      <dgm:spPr/>
    </dgm:pt>
    <dgm:pt modelId="{979855DD-BAA4-0C44-A1CC-98D709D5BBF3}" type="pres">
      <dgm:prSet presAssocID="{80B6D51A-D197-4244-9DFF-AB1CBD073521}" presName="sibTrans" presStyleLbl="sibTrans1D1" presStyleIdx="1" presStyleCnt="10"/>
      <dgm:spPr/>
    </dgm:pt>
    <dgm:pt modelId="{FC88D33C-B66B-6C4F-A595-B7AA87B1EE33}" type="pres">
      <dgm:prSet presAssocID="{1D289150-EED7-6F41-AC2A-ECE8D7786B6C}" presName="node" presStyleLbl="node1" presStyleIdx="2" presStyleCnt="10">
        <dgm:presLayoutVars>
          <dgm:bulletEnabled val="1"/>
        </dgm:presLayoutVars>
      </dgm:prSet>
      <dgm:spPr/>
    </dgm:pt>
    <dgm:pt modelId="{5CDB5CE7-4CE0-FA49-8E73-ABC46910E6FA}" type="pres">
      <dgm:prSet presAssocID="{1D289150-EED7-6F41-AC2A-ECE8D7786B6C}" presName="spNode" presStyleCnt="0"/>
      <dgm:spPr/>
    </dgm:pt>
    <dgm:pt modelId="{7782FA03-B5F1-4444-9305-06393879398C}" type="pres">
      <dgm:prSet presAssocID="{22475172-FD41-2443-8DD1-9E8E1110EC11}" presName="sibTrans" presStyleLbl="sibTrans1D1" presStyleIdx="2" presStyleCnt="10"/>
      <dgm:spPr/>
    </dgm:pt>
    <dgm:pt modelId="{019BDA10-5C06-8143-ACFE-E73D00FD3375}" type="pres">
      <dgm:prSet presAssocID="{1884CD63-F499-0147-97B4-3CD30D28C20E}" presName="node" presStyleLbl="node1" presStyleIdx="3" presStyleCnt="10">
        <dgm:presLayoutVars>
          <dgm:bulletEnabled val="1"/>
        </dgm:presLayoutVars>
      </dgm:prSet>
      <dgm:spPr/>
    </dgm:pt>
    <dgm:pt modelId="{F34715A0-B168-2448-B7A2-0BDDA5F2A645}" type="pres">
      <dgm:prSet presAssocID="{1884CD63-F499-0147-97B4-3CD30D28C20E}" presName="spNode" presStyleCnt="0"/>
      <dgm:spPr/>
    </dgm:pt>
    <dgm:pt modelId="{0ED9F400-6DBE-3941-9FA0-BA8A45D13CFE}" type="pres">
      <dgm:prSet presAssocID="{D87AAD74-82B7-2041-AC7B-5404A8CB1FD8}" presName="sibTrans" presStyleLbl="sibTrans1D1" presStyleIdx="3" presStyleCnt="10"/>
      <dgm:spPr/>
    </dgm:pt>
    <dgm:pt modelId="{5E45DD2C-93F8-4F47-9A69-BEF074F52834}" type="pres">
      <dgm:prSet presAssocID="{BC1AB991-49A5-044B-A4D6-A1A3D720E2F8}" presName="node" presStyleLbl="node1" presStyleIdx="4" presStyleCnt="10">
        <dgm:presLayoutVars>
          <dgm:bulletEnabled val="1"/>
        </dgm:presLayoutVars>
      </dgm:prSet>
      <dgm:spPr/>
    </dgm:pt>
    <dgm:pt modelId="{91BAB2DC-7ECF-B04C-9201-280BA4B11385}" type="pres">
      <dgm:prSet presAssocID="{BC1AB991-49A5-044B-A4D6-A1A3D720E2F8}" presName="spNode" presStyleCnt="0"/>
      <dgm:spPr/>
    </dgm:pt>
    <dgm:pt modelId="{5F19D22F-CF78-AD49-AD5B-7626454ABCDD}" type="pres">
      <dgm:prSet presAssocID="{D795D491-917F-E84E-92F9-81689DC3FA6E}" presName="sibTrans" presStyleLbl="sibTrans1D1" presStyleIdx="4" presStyleCnt="10"/>
      <dgm:spPr/>
    </dgm:pt>
    <dgm:pt modelId="{F30192E9-D178-B94B-A6A8-56FDD5453AF6}" type="pres">
      <dgm:prSet presAssocID="{5360A25F-1BF8-FC45-ADD5-84F1BBB8F463}" presName="node" presStyleLbl="node1" presStyleIdx="5" presStyleCnt="10">
        <dgm:presLayoutVars>
          <dgm:bulletEnabled val="1"/>
        </dgm:presLayoutVars>
      </dgm:prSet>
      <dgm:spPr/>
    </dgm:pt>
    <dgm:pt modelId="{0FEE21AE-0E04-C44C-BDB5-A0711FA8DC8B}" type="pres">
      <dgm:prSet presAssocID="{5360A25F-1BF8-FC45-ADD5-84F1BBB8F463}" presName="spNode" presStyleCnt="0"/>
      <dgm:spPr/>
    </dgm:pt>
    <dgm:pt modelId="{F45A3981-C22A-124B-AB2A-83ECE57A18A5}" type="pres">
      <dgm:prSet presAssocID="{E74B34A4-5812-174F-943B-34E0E5AFE3BB}" presName="sibTrans" presStyleLbl="sibTrans1D1" presStyleIdx="5" presStyleCnt="10"/>
      <dgm:spPr/>
    </dgm:pt>
    <dgm:pt modelId="{28F9F1F5-0668-E74B-9FD9-7BD3CE4CB939}" type="pres">
      <dgm:prSet presAssocID="{0F6C7B8F-5900-8B45-B5BC-3524F0820250}" presName="node" presStyleLbl="node1" presStyleIdx="6" presStyleCnt="10">
        <dgm:presLayoutVars>
          <dgm:bulletEnabled val="1"/>
        </dgm:presLayoutVars>
      </dgm:prSet>
      <dgm:spPr/>
    </dgm:pt>
    <dgm:pt modelId="{6A1BA952-C5B9-6A48-8BA1-2456FCAC5C13}" type="pres">
      <dgm:prSet presAssocID="{0F6C7B8F-5900-8B45-B5BC-3524F0820250}" presName="spNode" presStyleCnt="0"/>
      <dgm:spPr/>
    </dgm:pt>
    <dgm:pt modelId="{47BB6642-DEA6-9A48-B777-B70660715B38}" type="pres">
      <dgm:prSet presAssocID="{8846C612-066E-034B-ACFF-D394E77960E6}" presName="sibTrans" presStyleLbl="sibTrans1D1" presStyleIdx="6" presStyleCnt="10"/>
      <dgm:spPr/>
    </dgm:pt>
    <dgm:pt modelId="{17F1F1FD-F380-AA4B-A1C9-98340A5CC4F5}" type="pres">
      <dgm:prSet presAssocID="{B5F7EEF8-3291-3E41-A2C8-56FA91388CEF}" presName="node" presStyleLbl="node1" presStyleIdx="7" presStyleCnt="10">
        <dgm:presLayoutVars>
          <dgm:bulletEnabled val="1"/>
        </dgm:presLayoutVars>
      </dgm:prSet>
      <dgm:spPr/>
    </dgm:pt>
    <dgm:pt modelId="{B01F24BA-A41E-F84A-82A5-824E8BAF848B}" type="pres">
      <dgm:prSet presAssocID="{B5F7EEF8-3291-3E41-A2C8-56FA91388CEF}" presName="spNode" presStyleCnt="0"/>
      <dgm:spPr/>
    </dgm:pt>
    <dgm:pt modelId="{2DB5F0D1-522B-C749-A841-B00CE67315D2}" type="pres">
      <dgm:prSet presAssocID="{C5BCCF02-B1FB-F942-940F-6DB56580CBCE}" presName="sibTrans" presStyleLbl="sibTrans1D1" presStyleIdx="7" presStyleCnt="10"/>
      <dgm:spPr/>
    </dgm:pt>
    <dgm:pt modelId="{63C1A19A-A837-8644-BFFE-3D7D62076D55}" type="pres">
      <dgm:prSet presAssocID="{839C996F-F50B-A244-9A54-A3CCC52D0D68}" presName="node" presStyleLbl="node1" presStyleIdx="8" presStyleCnt="10">
        <dgm:presLayoutVars>
          <dgm:bulletEnabled val="1"/>
        </dgm:presLayoutVars>
      </dgm:prSet>
      <dgm:spPr/>
    </dgm:pt>
    <dgm:pt modelId="{3BAFB4E4-8F99-1B45-97A6-7C3482F65675}" type="pres">
      <dgm:prSet presAssocID="{839C996F-F50B-A244-9A54-A3CCC52D0D68}" presName="spNode" presStyleCnt="0"/>
      <dgm:spPr/>
    </dgm:pt>
    <dgm:pt modelId="{303CF5A5-8298-644A-B03B-E8389F094266}" type="pres">
      <dgm:prSet presAssocID="{EA86ACE7-AB66-B345-89CC-3558749DD1B2}" presName="sibTrans" presStyleLbl="sibTrans1D1" presStyleIdx="8" presStyleCnt="10"/>
      <dgm:spPr/>
    </dgm:pt>
    <dgm:pt modelId="{85024DB1-8962-FB49-861E-98504BA1F1BA}" type="pres">
      <dgm:prSet presAssocID="{0A679D76-01A0-E94C-B20B-D5792E588CE5}" presName="node" presStyleLbl="node1" presStyleIdx="9" presStyleCnt="10">
        <dgm:presLayoutVars>
          <dgm:bulletEnabled val="1"/>
        </dgm:presLayoutVars>
      </dgm:prSet>
      <dgm:spPr/>
    </dgm:pt>
    <dgm:pt modelId="{D1B60060-78A4-8847-BF6F-0B02B0950F11}" type="pres">
      <dgm:prSet presAssocID="{0A679D76-01A0-E94C-B20B-D5792E588CE5}" presName="spNode" presStyleCnt="0"/>
      <dgm:spPr/>
    </dgm:pt>
    <dgm:pt modelId="{76977731-EFDA-0A4D-9460-519358756332}" type="pres">
      <dgm:prSet presAssocID="{EB7920B5-B8F8-604F-B22C-1D41F83A4A25}" presName="sibTrans" presStyleLbl="sibTrans1D1" presStyleIdx="9" presStyleCnt="10"/>
      <dgm:spPr/>
    </dgm:pt>
  </dgm:ptLst>
  <dgm:cxnLst>
    <dgm:cxn modelId="{0E0E2009-BE78-4B4B-8E45-BB1952862010}" srcId="{29032E6B-8235-9B4D-8371-7B90EADCB0ED}" destId="{1884CD63-F499-0147-97B4-3CD30D28C20E}" srcOrd="3" destOrd="0" parTransId="{F00B738D-F888-C04A-8FF3-4BFE18142958}" sibTransId="{D87AAD74-82B7-2041-AC7B-5404A8CB1FD8}"/>
    <dgm:cxn modelId="{2CBB810A-461B-AE4D-A676-94F934632410}" type="presOf" srcId="{0F6C7B8F-5900-8B45-B5BC-3524F0820250}" destId="{28F9F1F5-0668-E74B-9FD9-7BD3CE4CB939}" srcOrd="0" destOrd="0" presId="urn:microsoft.com/office/officeart/2005/8/layout/cycle6"/>
    <dgm:cxn modelId="{B3249A0C-ACA2-854A-A9AD-3F7E3DA32395}" srcId="{29032E6B-8235-9B4D-8371-7B90EADCB0ED}" destId="{244DEFD0-D479-0645-8932-8F895EAB4E99}" srcOrd="0" destOrd="0" parTransId="{B1796015-C731-FE46-95E1-57C75F1A6926}" sibTransId="{73AFF902-DD56-F54E-8E28-A9C40EEC7976}"/>
    <dgm:cxn modelId="{F149B211-0F9E-F644-B4FB-2AF6AE9D1B72}" srcId="{29032E6B-8235-9B4D-8371-7B90EADCB0ED}" destId="{0F6C7B8F-5900-8B45-B5BC-3524F0820250}" srcOrd="6" destOrd="0" parTransId="{3737EE15-F8D0-0840-91DB-19619C274D51}" sibTransId="{8846C612-066E-034B-ACFF-D394E77960E6}"/>
    <dgm:cxn modelId="{FFFCE51D-B5E4-9348-925A-F43F834DA04E}" srcId="{29032E6B-8235-9B4D-8371-7B90EADCB0ED}" destId="{BC1AB991-49A5-044B-A4D6-A1A3D720E2F8}" srcOrd="4" destOrd="0" parTransId="{E354EB25-B877-224C-9024-ED9D357A9738}" sibTransId="{D795D491-917F-E84E-92F9-81689DC3FA6E}"/>
    <dgm:cxn modelId="{48E0DD21-F9C9-DB46-B34E-CFFF03D79C42}" type="presOf" srcId="{5360A25F-1BF8-FC45-ADD5-84F1BBB8F463}" destId="{F30192E9-D178-B94B-A6A8-56FDD5453AF6}" srcOrd="0" destOrd="0" presId="urn:microsoft.com/office/officeart/2005/8/layout/cycle6"/>
    <dgm:cxn modelId="{D9BD882D-1A82-9243-AEB1-01D2171A4510}" type="presOf" srcId="{29032E6B-8235-9B4D-8371-7B90EADCB0ED}" destId="{9E032E8D-20BC-F34B-8D94-67CA80FEC568}" srcOrd="0" destOrd="0" presId="urn:microsoft.com/office/officeart/2005/8/layout/cycle6"/>
    <dgm:cxn modelId="{136C8D2E-23EF-1548-BF37-CDDFE39A04CE}" srcId="{29032E6B-8235-9B4D-8371-7B90EADCB0ED}" destId="{1D289150-EED7-6F41-AC2A-ECE8D7786B6C}" srcOrd="2" destOrd="0" parTransId="{390E38DD-5F7A-F847-B9C7-CA9DFD58A8A3}" sibTransId="{22475172-FD41-2443-8DD1-9E8E1110EC11}"/>
    <dgm:cxn modelId="{83886843-D5C7-724B-8EF1-E83D051B599B}" srcId="{29032E6B-8235-9B4D-8371-7B90EADCB0ED}" destId="{B5F7EEF8-3291-3E41-A2C8-56FA91388CEF}" srcOrd="7" destOrd="0" parTransId="{367F0A32-D15B-9148-BF49-F7F748FD3AA5}" sibTransId="{C5BCCF02-B1FB-F942-940F-6DB56580CBCE}"/>
    <dgm:cxn modelId="{47B06D4F-D9D1-4346-A74D-1229088E9419}" type="presOf" srcId="{80B6D51A-D197-4244-9DFF-AB1CBD073521}" destId="{979855DD-BAA4-0C44-A1CC-98D709D5BBF3}" srcOrd="0" destOrd="0" presId="urn:microsoft.com/office/officeart/2005/8/layout/cycle6"/>
    <dgm:cxn modelId="{757C8751-342E-E943-A197-20414B98AFFC}" type="presOf" srcId="{E74B34A4-5812-174F-943B-34E0E5AFE3BB}" destId="{F45A3981-C22A-124B-AB2A-83ECE57A18A5}" srcOrd="0" destOrd="0" presId="urn:microsoft.com/office/officeart/2005/8/layout/cycle6"/>
    <dgm:cxn modelId="{9194B555-656E-E240-936D-653C032B162C}" type="presOf" srcId="{C5BCCF02-B1FB-F942-940F-6DB56580CBCE}" destId="{2DB5F0D1-522B-C749-A841-B00CE67315D2}" srcOrd="0" destOrd="0" presId="urn:microsoft.com/office/officeart/2005/8/layout/cycle6"/>
    <dgm:cxn modelId="{CFF79E61-9E8F-F640-A044-E33FF54B1211}" type="presOf" srcId="{C10B35EC-5B2E-1645-9004-02A43CDA8E38}" destId="{E4F4B16F-FF58-8844-8680-EC1D7751CEF9}" srcOrd="0" destOrd="0" presId="urn:microsoft.com/office/officeart/2005/8/layout/cycle6"/>
    <dgm:cxn modelId="{0C2A6573-2F9F-534E-85BE-AB42D637A62D}" type="presOf" srcId="{D795D491-917F-E84E-92F9-81689DC3FA6E}" destId="{5F19D22F-CF78-AD49-AD5B-7626454ABCDD}" srcOrd="0" destOrd="0" presId="urn:microsoft.com/office/officeart/2005/8/layout/cycle6"/>
    <dgm:cxn modelId="{BDD17283-25FA-2A48-8B3A-7676646E15D9}" srcId="{29032E6B-8235-9B4D-8371-7B90EADCB0ED}" destId="{0A679D76-01A0-E94C-B20B-D5792E588CE5}" srcOrd="9" destOrd="0" parTransId="{524DA43C-600A-9949-A62D-C6E9B4BC9C57}" sibTransId="{EB7920B5-B8F8-604F-B22C-1D41F83A4A25}"/>
    <dgm:cxn modelId="{CC5B9395-EC04-4747-8FDE-759C1B2F5ACF}" type="presOf" srcId="{8846C612-066E-034B-ACFF-D394E77960E6}" destId="{47BB6642-DEA6-9A48-B777-B70660715B38}" srcOrd="0" destOrd="0" presId="urn:microsoft.com/office/officeart/2005/8/layout/cycle6"/>
    <dgm:cxn modelId="{E1200CA1-AE37-F146-89C4-4696BAE49423}" type="presOf" srcId="{73AFF902-DD56-F54E-8E28-A9C40EEC7976}" destId="{F8A954AD-B3BE-2F4A-8086-17A76F8F9D20}" srcOrd="0" destOrd="0" presId="urn:microsoft.com/office/officeart/2005/8/layout/cycle6"/>
    <dgm:cxn modelId="{BDAA56AB-F966-A44C-B9F8-830BFC979DE1}" type="presOf" srcId="{244DEFD0-D479-0645-8932-8F895EAB4E99}" destId="{1F75AA02-667A-6B41-8162-0E5DE8211C65}" srcOrd="0" destOrd="0" presId="urn:microsoft.com/office/officeart/2005/8/layout/cycle6"/>
    <dgm:cxn modelId="{B518CDAE-F16B-624B-8C3E-2F95F5D2506E}" type="presOf" srcId="{BC1AB991-49A5-044B-A4D6-A1A3D720E2F8}" destId="{5E45DD2C-93F8-4F47-9A69-BEF074F52834}" srcOrd="0" destOrd="0" presId="urn:microsoft.com/office/officeart/2005/8/layout/cycle6"/>
    <dgm:cxn modelId="{33BB98B3-9693-B74F-86B9-048BCF51C129}" type="presOf" srcId="{22475172-FD41-2443-8DD1-9E8E1110EC11}" destId="{7782FA03-B5F1-4444-9305-06393879398C}" srcOrd="0" destOrd="0" presId="urn:microsoft.com/office/officeart/2005/8/layout/cycle6"/>
    <dgm:cxn modelId="{2CFAE2B5-E2F1-E24F-99C5-7CF6EB3772C1}" type="presOf" srcId="{0A679D76-01A0-E94C-B20B-D5792E588CE5}" destId="{85024DB1-8962-FB49-861E-98504BA1F1BA}" srcOrd="0" destOrd="0" presId="urn:microsoft.com/office/officeart/2005/8/layout/cycle6"/>
    <dgm:cxn modelId="{5AE837C8-0575-A544-AEA9-EA1374AA9A2A}" type="presOf" srcId="{1884CD63-F499-0147-97B4-3CD30D28C20E}" destId="{019BDA10-5C06-8143-ACFE-E73D00FD3375}" srcOrd="0" destOrd="0" presId="urn:microsoft.com/office/officeart/2005/8/layout/cycle6"/>
    <dgm:cxn modelId="{E6018FCB-8481-3E4B-8665-9A6314171A63}" type="presOf" srcId="{839C996F-F50B-A244-9A54-A3CCC52D0D68}" destId="{63C1A19A-A837-8644-BFFE-3D7D62076D55}" srcOrd="0" destOrd="0" presId="urn:microsoft.com/office/officeart/2005/8/layout/cycle6"/>
    <dgm:cxn modelId="{4ACF8DD0-C566-2841-AD5B-B253C382E35C}" type="presOf" srcId="{D87AAD74-82B7-2041-AC7B-5404A8CB1FD8}" destId="{0ED9F400-6DBE-3941-9FA0-BA8A45D13CFE}" srcOrd="0" destOrd="0" presId="urn:microsoft.com/office/officeart/2005/8/layout/cycle6"/>
    <dgm:cxn modelId="{53D0FFD5-DD13-0440-AD96-2C266F7AFCAC}" type="presOf" srcId="{EA86ACE7-AB66-B345-89CC-3558749DD1B2}" destId="{303CF5A5-8298-644A-B03B-E8389F094266}" srcOrd="0" destOrd="0" presId="urn:microsoft.com/office/officeart/2005/8/layout/cycle6"/>
    <dgm:cxn modelId="{2623BED8-136C-8943-A8CA-78687C7A7317}" srcId="{29032E6B-8235-9B4D-8371-7B90EADCB0ED}" destId="{839C996F-F50B-A244-9A54-A3CCC52D0D68}" srcOrd="8" destOrd="0" parTransId="{3E36C72B-AFE1-9841-A450-496A327735AE}" sibTransId="{EA86ACE7-AB66-B345-89CC-3558749DD1B2}"/>
    <dgm:cxn modelId="{C4C41FDB-346F-D64C-B147-20FD302193D3}" type="presOf" srcId="{1D289150-EED7-6F41-AC2A-ECE8D7786B6C}" destId="{FC88D33C-B66B-6C4F-A595-B7AA87B1EE33}" srcOrd="0" destOrd="0" presId="urn:microsoft.com/office/officeart/2005/8/layout/cycle6"/>
    <dgm:cxn modelId="{8F850ADD-9842-0B43-8416-7AA73FA89205}" type="presOf" srcId="{B5F7EEF8-3291-3E41-A2C8-56FA91388CEF}" destId="{17F1F1FD-F380-AA4B-A1C9-98340A5CC4F5}" srcOrd="0" destOrd="0" presId="urn:microsoft.com/office/officeart/2005/8/layout/cycle6"/>
    <dgm:cxn modelId="{68FE35E2-00B4-214B-871D-736EEFF3FED2}" srcId="{29032E6B-8235-9B4D-8371-7B90EADCB0ED}" destId="{5360A25F-1BF8-FC45-ADD5-84F1BBB8F463}" srcOrd="5" destOrd="0" parTransId="{1DF98E20-26D2-0740-A53A-E1DEC4609EEB}" sibTransId="{E74B34A4-5812-174F-943B-34E0E5AFE3BB}"/>
    <dgm:cxn modelId="{CED4C7F6-C559-1B47-81A4-BED121EFBE2F}" type="presOf" srcId="{EB7920B5-B8F8-604F-B22C-1D41F83A4A25}" destId="{76977731-EFDA-0A4D-9460-519358756332}" srcOrd="0" destOrd="0" presId="urn:microsoft.com/office/officeart/2005/8/layout/cycle6"/>
    <dgm:cxn modelId="{9A5348F8-64C0-654F-98EA-1946B89B350E}" srcId="{29032E6B-8235-9B4D-8371-7B90EADCB0ED}" destId="{C10B35EC-5B2E-1645-9004-02A43CDA8E38}" srcOrd="1" destOrd="0" parTransId="{56B3EE57-BD70-FD4E-B985-59A89B39185C}" sibTransId="{80B6D51A-D197-4244-9DFF-AB1CBD073521}"/>
    <dgm:cxn modelId="{08F37B1C-D86B-1543-A269-6871FC50699F}" type="presParOf" srcId="{9E032E8D-20BC-F34B-8D94-67CA80FEC568}" destId="{1F75AA02-667A-6B41-8162-0E5DE8211C65}" srcOrd="0" destOrd="0" presId="urn:microsoft.com/office/officeart/2005/8/layout/cycle6"/>
    <dgm:cxn modelId="{338F0C73-97FC-0644-837D-0F33BBF1D206}" type="presParOf" srcId="{9E032E8D-20BC-F34B-8D94-67CA80FEC568}" destId="{7058D73A-9256-CF42-92D2-E87EC380B949}" srcOrd="1" destOrd="0" presId="urn:microsoft.com/office/officeart/2005/8/layout/cycle6"/>
    <dgm:cxn modelId="{57904D1A-43E9-CA47-A6B2-85D693404787}" type="presParOf" srcId="{9E032E8D-20BC-F34B-8D94-67CA80FEC568}" destId="{F8A954AD-B3BE-2F4A-8086-17A76F8F9D20}" srcOrd="2" destOrd="0" presId="urn:microsoft.com/office/officeart/2005/8/layout/cycle6"/>
    <dgm:cxn modelId="{ED419E19-B318-F84D-BF99-853F9D586C90}" type="presParOf" srcId="{9E032E8D-20BC-F34B-8D94-67CA80FEC568}" destId="{E4F4B16F-FF58-8844-8680-EC1D7751CEF9}" srcOrd="3" destOrd="0" presId="urn:microsoft.com/office/officeart/2005/8/layout/cycle6"/>
    <dgm:cxn modelId="{8B62D81B-C5B3-2D4A-B16E-38B32A46760E}" type="presParOf" srcId="{9E032E8D-20BC-F34B-8D94-67CA80FEC568}" destId="{51C3955F-8918-C04F-8EF3-67B367AB01A9}" srcOrd="4" destOrd="0" presId="urn:microsoft.com/office/officeart/2005/8/layout/cycle6"/>
    <dgm:cxn modelId="{575D0A05-7E6D-5B47-8A81-4A11616DA6A9}" type="presParOf" srcId="{9E032E8D-20BC-F34B-8D94-67CA80FEC568}" destId="{979855DD-BAA4-0C44-A1CC-98D709D5BBF3}" srcOrd="5" destOrd="0" presId="urn:microsoft.com/office/officeart/2005/8/layout/cycle6"/>
    <dgm:cxn modelId="{802330F1-950C-8444-95B4-C0F2EEA32737}" type="presParOf" srcId="{9E032E8D-20BC-F34B-8D94-67CA80FEC568}" destId="{FC88D33C-B66B-6C4F-A595-B7AA87B1EE33}" srcOrd="6" destOrd="0" presId="urn:microsoft.com/office/officeart/2005/8/layout/cycle6"/>
    <dgm:cxn modelId="{2A75D585-4808-264B-8C66-E5495C02FC44}" type="presParOf" srcId="{9E032E8D-20BC-F34B-8D94-67CA80FEC568}" destId="{5CDB5CE7-4CE0-FA49-8E73-ABC46910E6FA}" srcOrd="7" destOrd="0" presId="urn:microsoft.com/office/officeart/2005/8/layout/cycle6"/>
    <dgm:cxn modelId="{657A30B5-B73F-9040-B821-77BF2334A3A9}" type="presParOf" srcId="{9E032E8D-20BC-F34B-8D94-67CA80FEC568}" destId="{7782FA03-B5F1-4444-9305-06393879398C}" srcOrd="8" destOrd="0" presId="urn:microsoft.com/office/officeart/2005/8/layout/cycle6"/>
    <dgm:cxn modelId="{8A81E9DD-2810-BD4A-B00B-F5C5B0DA14E7}" type="presParOf" srcId="{9E032E8D-20BC-F34B-8D94-67CA80FEC568}" destId="{019BDA10-5C06-8143-ACFE-E73D00FD3375}" srcOrd="9" destOrd="0" presId="urn:microsoft.com/office/officeart/2005/8/layout/cycle6"/>
    <dgm:cxn modelId="{67FA64B5-C335-F84D-9555-93E89106F203}" type="presParOf" srcId="{9E032E8D-20BC-F34B-8D94-67CA80FEC568}" destId="{F34715A0-B168-2448-B7A2-0BDDA5F2A645}" srcOrd="10" destOrd="0" presId="urn:microsoft.com/office/officeart/2005/8/layout/cycle6"/>
    <dgm:cxn modelId="{2A77794F-2F4A-AB4B-A2FB-77E9911510AE}" type="presParOf" srcId="{9E032E8D-20BC-F34B-8D94-67CA80FEC568}" destId="{0ED9F400-6DBE-3941-9FA0-BA8A45D13CFE}" srcOrd="11" destOrd="0" presId="urn:microsoft.com/office/officeart/2005/8/layout/cycle6"/>
    <dgm:cxn modelId="{5CA3F3AD-1EE7-DB48-A220-8E6E4A12EDE0}" type="presParOf" srcId="{9E032E8D-20BC-F34B-8D94-67CA80FEC568}" destId="{5E45DD2C-93F8-4F47-9A69-BEF074F52834}" srcOrd="12" destOrd="0" presId="urn:microsoft.com/office/officeart/2005/8/layout/cycle6"/>
    <dgm:cxn modelId="{6CF127FA-04D9-D649-AB69-34F2023DC724}" type="presParOf" srcId="{9E032E8D-20BC-F34B-8D94-67CA80FEC568}" destId="{91BAB2DC-7ECF-B04C-9201-280BA4B11385}" srcOrd="13" destOrd="0" presId="urn:microsoft.com/office/officeart/2005/8/layout/cycle6"/>
    <dgm:cxn modelId="{C3E7BB0D-699C-9644-9547-ED240B75DAC3}" type="presParOf" srcId="{9E032E8D-20BC-F34B-8D94-67CA80FEC568}" destId="{5F19D22F-CF78-AD49-AD5B-7626454ABCDD}" srcOrd="14" destOrd="0" presId="urn:microsoft.com/office/officeart/2005/8/layout/cycle6"/>
    <dgm:cxn modelId="{D7F08BF2-0421-C34E-9D7D-3C2178B963CA}" type="presParOf" srcId="{9E032E8D-20BC-F34B-8D94-67CA80FEC568}" destId="{F30192E9-D178-B94B-A6A8-56FDD5453AF6}" srcOrd="15" destOrd="0" presId="urn:microsoft.com/office/officeart/2005/8/layout/cycle6"/>
    <dgm:cxn modelId="{28A13DC8-212D-0B4A-8AC9-68592EC868E2}" type="presParOf" srcId="{9E032E8D-20BC-F34B-8D94-67CA80FEC568}" destId="{0FEE21AE-0E04-C44C-BDB5-A0711FA8DC8B}" srcOrd="16" destOrd="0" presId="urn:microsoft.com/office/officeart/2005/8/layout/cycle6"/>
    <dgm:cxn modelId="{BF9E8879-4F8F-9E4D-B078-B8D432B2D130}" type="presParOf" srcId="{9E032E8D-20BC-F34B-8D94-67CA80FEC568}" destId="{F45A3981-C22A-124B-AB2A-83ECE57A18A5}" srcOrd="17" destOrd="0" presId="urn:microsoft.com/office/officeart/2005/8/layout/cycle6"/>
    <dgm:cxn modelId="{566FA33B-4F98-DF43-91B8-0845A25D8BC8}" type="presParOf" srcId="{9E032E8D-20BC-F34B-8D94-67CA80FEC568}" destId="{28F9F1F5-0668-E74B-9FD9-7BD3CE4CB939}" srcOrd="18" destOrd="0" presId="urn:microsoft.com/office/officeart/2005/8/layout/cycle6"/>
    <dgm:cxn modelId="{3646396E-8FCE-A244-9362-7A9497FA0501}" type="presParOf" srcId="{9E032E8D-20BC-F34B-8D94-67CA80FEC568}" destId="{6A1BA952-C5B9-6A48-8BA1-2456FCAC5C13}" srcOrd="19" destOrd="0" presId="urn:microsoft.com/office/officeart/2005/8/layout/cycle6"/>
    <dgm:cxn modelId="{4B7A2D40-0858-3A4D-BA19-B8911E85D035}" type="presParOf" srcId="{9E032E8D-20BC-F34B-8D94-67CA80FEC568}" destId="{47BB6642-DEA6-9A48-B777-B70660715B38}" srcOrd="20" destOrd="0" presId="urn:microsoft.com/office/officeart/2005/8/layout/cycle6"/>
    <dgm:cxn modelId="{AD751C2B-9305-F449-AB9A-9664609761C2}" type="presParOf" srcId="{9E032E8D-20BC-F34B-8D94-67CA80FEC568}" destId="{17F1F1FD-F380-AA4B-A1C9-98340A5CC4F5}" srcOrd="21" destOrd="0" presId="urn:microsoft.com/office/officeart/2005/8/layout/cycle6"/>
    <dgm:cxn modelId="{3EAA4D9A-9A32-8F4E-A2AE-1697D3928563}" type="presParOf" srcId="{9E032E8D-20BC-F34B-8D94-67CA80FEC568}" destId="{B01F24BA-A41E-F84A-82A5-824E8BAF848B}" srcOrd="22" destOrd="0" presId="urn:microsoft.com/office/officeart/2005/8/layout/cycle6"/>
    <dgm:cxn modelId="{E304D2DA-49F1-CA43-9A5F-4584B33BC51E}" type="presParOf" srcId="{9E032E8D-20BC-F34B-8D94-67CA80FEC568}" destId="{2DB5F0D1-522B-C749-A841-B00CE67315D2}" srcOrd="23" destOrd="0" presId="urn:microsoft.com/office/officeart/2005/8/layout/cycle6"/>
    <dgm:cxn modelId="{3F6F3662-4A11-4043-AF38-8728C8ACEB75}" type="presParOf" srcId="{9E032E8D-20BC-F34B-8D94-67CA80FEC568}" destId="{63C1A19A-A837-8644-BFFE-3D7D62076D55}" srcOrd="24" destOrd="0" presId="urn:microsoft.com/office/officeart/2005/8/layout/cycle6"/>
    <dgm:cxn modelId="{80CBEFAD-934F-C342-BF78-C7BD6061471F}" type="presParOf" srcId="{9E032E8D-20BC-F34B-8D94-67CA80FEC568}" destId="{3BAFB4E4-8F99-1B45-97A6-7C3482F65675}" srcOrd="25" destOrd="0" presId="urn:microsoft.com/office/officeart/2005/8/layout/cycle6"/>
    <dgm:cxn modelId="{7C70689F-5B40-744F-AEBA-CBCC1D772395}" type="presParOf" srcId="{9E032E8D-20BC-F34B-8D94-67CA80FEC568}" destId="{303CF5A5-8298-644A-B03B-E8389F094266}" srcOrd="26" destOrd="0" presId="urn:microsoft.com/office/officeart/2005/8/layout/cycle6"/>
    <dgm:cxn modelId="{014579D2-B54E-344B-894B-4B93D0B3A234}" type="presParOf" srcId="{9E032E8D-20BC-F34B-8D94-67CA80FEC568}" destId="{85024DB1-8962-FB49-861E-98504BA1F1BA}" srcOrd="27" destOrd="0" presId="urn:microsoft.com/office/officeart/2005/8/layout/cycle6"/>
    <dgm:cxn modelId="{0B07B7F5-B51D-AA4C-85B6-894B3655D425}" type="presParOf" srcId="{9E032E8D-20BC-F34B-8D94-67CA80FEC568}" destId="{D1B60060-78A4-8847-BF6F-0B02B0950F11}" srcOrd="28" destOrd="0" presId="urn:microsoft.com/office/officeart/2005/8/layout/cycle6"/>
    <dgm:cxn modelId="{091E5CEF-A5AF-4344-9953-F80704E853C3}" type="presParOf" srcId="{9E032E8D-20BC-F34B-8D94-67CA80FEC568}" destId="{76977731-EFDA-0A4D-9460-519358756332}"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32E6B-8235-9B4D-8371-7B90EADCB0E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244DEFD0-D479-0645-8932-8F895EAB4E99}">
      <dgm:prSet phldrT="[Text]" custT="1"/>
      <dgm:spPr>
        <a:solidFill>
          <a:schemeClr val="accent3"/>
        </a:solidFill>
        <a:ln>
          <a:solidFill>
            <a:schemeClr val="bg1"/>
          </a:solidFill>
        </a:ln>
      </dgm:spPr>
      <dgm:t>
        <a:bodyPr/>
        <a:lstStyle/>
        <a:p>
          <a:r>
            <a:rPr lang="en-US" sz="800" dirty="0"/>
            <a:t>GLR K</a:t>
          </a:r>
        </a:p>
      </dgm:t>
    </dgm:pt>
    <dgm:pt modelId="{B1796015-C731-FE46-95E1-57C75F1A6926}" type="parTrans" cxnId="{B3249A0C-ACA2-854A-A9AD-3F7E3DA32395}">
      <dgm:prSet/>
      <dgm:spPr/>
      <dgm:t>
        <a:bodyPr/>
        <a:lstStyle/>
        <a:p>
          <a:endParaRPr lang="en-US" sz="800"/>
        </a:p>
      </dgm:t>
    </dgm:pt>
    <dgm:pt modelId="{73AFF902-DD56-F54E-8E28-A9C40EEC7976}" type="sibTrans" cxnId="{B3249A0C-ACA2-854A-A9AD-3F7E3DA32395}">
      <dgm:prSet/>
      <dgm:spPr/>
      <dgm:t>
        <a:bodyPr/>
        <a:lstStyle/>
        <a:p>
          <a:endParaRPr lang="en-US" sz="800"/>
        </a:p>
      </dgm:t>
    </dgm:pt>
    <dgm:pt modelId="{C10B35EC-5B2E-1645-9004-02A43CDA8E38}">
      <dgm:prSet phldrT="[Text]" custT="1"/>
      <dgm:spPr>
        <a:solidFill>
          <a:schemeClr val="accent3"/>
        </a:solidFill>
        <a:ln>
          <a:solidFill>
            <a:schemeClr val="bg1"/>
          </a:solidFill>
        </a:ln>
      </dgm:spPr>
      <dgm:t>
        <a:bodyPr/>
        <a:lstStyle/>
        <a:p>
          <a:r>
            <a:rPr lang="en-US" sz="800" dirty="0"/>
            <a:t>GLR 1</a:t>
          </a:r>
        </a:p>
      </dgm:t>
    </dgm:pt>
    <dgm:pt modelId="{56B3EE57-BD70-FD4E-B985-59A89B39185C}" type="parTrans" cxnId="{9A5348F8-64C0-654F-98EA-1946B89B350E}">
      <dgm:prSet/>
      <dgm:spPr/>
      <dgm:t>
        <a:bodyPr/>
        <a:lstStyle/>
        <a:p>
          <a:endParaRPr lang="en-US" sz="800"/>
        </a:p>
      </dgm:t>
    </dgm:pt>
    <dgm:pt modelId="{80B6D51A-D197-4244-9DFF-AB1CBD073521}" type="sibTrans" cxnId="{9A5348F8-64C0-654F-98EA-1946B89B350E}">
      <dgm:prSet/>
      <dgm:spPr/>
      <dgm:t>
        <a:bodyPr/>
        <a:lstStyle/>
        <a:p>
          <a:endParaRPr lang="en-US" sz="800"/>
        </a:p>
      </dgm:t>
    </dgm:pt>
    <dgm:pt modelId="{1D289150-EED7-6F41-AC2A-ECE8D7786B6C}">
      <dgm:prSet phldrT="[Text]" custT="1"/>
      <dgm:spPr>
        <a:solidFill>
          <a:schemeClr val="accent3"/>
        </a:solidFill>
      </dgm:spPr>
      <dgm:t>
        <a:bodyPr/>
        <a:lstStyle/>
        <a:p>
          <a:r>
            <a:rPr lang="en-US" sz="800" dirty="0"/>
            <a:t>GLR 2</a:t>
          </a:r>
        </a:p>
      </dgm:t>
    </dgm:pt>
    <dgm:pt modelId="{390E38DD-5F7A-F847-B9C7-CA9DFD58A8A3}" type="parTrans" cxnId="{136C8D2E-23EF-1548-BF37-CDDFE39A04CE}">
      <dgm:prSet/>
      <dgm:spPr/>
      <dgm:t>
        <a:bodyPr/>
        <a:lstStyle/>
        <a:p>
          <a:endParaRPr lang="en-US" sz="800"/>
        </a:p>
      </dgm:t>
    </dgm:pt>
    <dgm:pt modelId="{22475172-FD41-2443-8DD1-9E8E1110EC11}" type="sibTrans" cxnId="{136C8D2E-23EF-1548-BF37-CDDFE39A04CE}">
      <dgm:prSet/>
      <dgm:spPr/>
      <dgm:t>
        <a:bodyPr/>
        <a:lstStyle/>
        <a:p>
          <a:endParaRPr lang="en-US" sz="800"/>
        </a:p>
      </dgm:t>
    </dgm:pt>
    <dgm:pt modelId="{1884CD63-F499-0147-97B4-3CD30D28C20E}">
      <dgm:prSet phldrT="[Text]" custT="1"/>
      <dgm:spPr>
        <a:solidFill>
          <a:schemeClr val="accent3"/>
        </a:solidFill>
      </dgm:spPr>
      <dgm:t>
        <a:bodyPr/>
        <a:lstStyle/>
        <a:p>
          <a:r>
            <a:rPr lang="en-US" sz="800" dirty="0"/>
            <a:t>GLR 3</a:t>
          </a:r>
        </a:p>
      </dgm:t>
    </dgm:pt>
    <dgm:pt modelId="{F00B738D-F888-C04A-8FF3-4BFE18142958}" type="parTrans" cxnId="{0E0E2009-BE78-4B4B-8E45-BB1952862010}">
      <dgm:prSet/>
      <dgm:spPr/>
      <dgm:t>
        <a:bodyPr/>
        <a:lstStyle/>
        <a:p>
          <a:endParaRPr lang="en-US" sz="800"/>
        </a:p>
      </dgm:t>
    </dgm:pt>
    <dgm:pt modelId="{D87AAD74-82B7-2041-AC7B-5404A8CB1FD8}" type="sibTrans" cxnId="{0E0E2009-BE78-4B4B-8E45-BB1952862010}">
      <dgm:prSet/>
      <dgm:spPr/>
      <dgm:t>
        <a:bodyPr/>
        <a:lstStyle/>
        <a:p>
          <a:endParaRPr lang="en-US" sz="800"/>
        </a:p>
      </dgm:t>
    </dgm:pt>
    <dgm:pt modelId="{BC1AB991-49A5-044B-A4D6-A1A3D720E2F8}">
      <dgm:prSet phldrT="[Text]" custT="1"/>
      <dgm:spPr>
        <a:solidFill>
          <a:schemeClr val="accent3"/>
        </a:solidFill>
      </dgm:spPr>
      <dgm:t>
        <a:bodyPr/>
        <a:lstStyle/>
        <a:p>
          <a:r>
            <a:rPr lang="en-US" sz="800" dirty="0"/>
            <a:t>GLR 4</a:t>
          </a:r>
        </a:p>
      </dgm:t>
    </dgm:pt>
    <dgm:pt modelId="{E354EB25-B877-224C-9024-ED9D357A9738}" type="parTrans" cxnId="{FFFCE51D-B5E4-9348-925A-F43F834DA04E}">
      <dgm:prSet/>
      <dgm:spPr/>
      <dgm:t>
        <a:bodyPr/>
        <a:lstStyle/>
        <a:p>
          <a:endParaRPr lang="en-US" sz="800"/>
        </a:p>
      </dgm:t>
    </dgm:pt>
    <dgm:pt modelId="{D795D491-917F-E84E-92F9-81689DC3FA6E}" type="sibTrans" cxnId="{FFFCE51D-B5E4-9348-925A-F43F834DA04E}">
      <dgm:prSet/>
      <dgm:spPr/>
      <dgm:t>
        <a:bodyPr/>
        <a:lstStyle/>
        <a:p>
          <a:endParaRPr lang="en-US" sz="800"/>
        </a:p>
      </dgm:t>
    </dgm:pt>
    <dgm:pt modelId="{0F6C7B8F-5900-8B45-B5BC-3524F0820250}">
      <dgm:prSet phldrT="[Text]" custT="1"/>
      <dgm:spPr>
        <a:solidFill>
          <a:schemeClr val="accent3"/>
        </a:solidFill>
        <a:ln>
          <a:solidFill>
            <a:schemeClr val="bg1"/>
          </a:solidFill>
        </a:ln>
      </dgm:spPr>
      <dgm:t>
        <a:bodyPr/>
        <a:lstStyle/>
        <a:p>
          <a:r>
            <a:rPr lang="en-US" sz="800" dirty="0"/>
            <a:t>GLR 5</a:t>
          </a:r>
        </a:p>
      </dgm:t>
    </dgm:pt>
    <dgm:pt modelId="{3737EE15-F8D0-0840-91DB-19619C274D51}" type="parTrans" cxnId="{F149B211-0F9E-F644-B4FB-2AF6AE9D1B72}">
      <dgm:prSet/>
      <dgm:spPr/>
      <dgm:t>
        <a:bodyPr/>
        <a:lstStyle/>
        <a:p>
          <a:endParaRPr lang="en-US" sz="800"/>
        </a:p>
      </dgm:t>
    </dgm:pt>
    <dgm:pt modelId="{8846C612-066E-034B-ACFF-D394E77960E6}" type="sibTrans" cxnId="{F149B211-0F9E-F644-B4FB-2AF6AE9D1B72}">
      <dgm:prSet/>
      <dgm:spPr/>
      <dgm:t>
        <a:bodyPr/>
        <a:lstStyle/>
        <a:p>
          <a:endParaRPr lang="en-US" sz="800"/>
        </a:p>
      </dgm:t>
    </dgm:pt>
    <dgm:pt modelId="{B5F7EEF8-3291-3E41-A2C8-56FA91388CEF}">
      <dgm:prSet phldrT="[Text]" custT="1"/>
      <dgm:spPr>
        <a:solidFill>
          <a:schemeClr val="accent3"/>
        </a:solidFill>
        <a:ln>
          <a:solidFill>
            <a:schemeClr val="bg1"/>
          </a:solidFill>
        </a:ln>
      </dgm:spPr>
      <dgm:t>
        <a:bodyPr/>
        <a:lstStyle/>
        <a:p>
          <a:r>
            <a:rPr lang="en-US" sz="800" dirty="0"/>
            <a:t>Enrichment Leads</a:t>
          </a:r>
        </a:p>
      </dgm:t>
    </dgm:pt>
    <dgm:pt modelId="{367F0A32-D15B-9148-BF49-F7F748FD3AA5}" type="parTrans" cxnId="{83886843-D5C7-724B-8EF1-E83D051B599B}">
      <dgm:prSet/>
      <dgm:spPr/>
      <dgm:t>
        <a:bodyPr/>
        <a:lstStyle/>
        <a:p>
          <a:endParaRPr lang="en-US" sz="800"/>
        </a:p>
      </dgm:t>
    </dgm:pt>
    <dgm:pt modelId="{C5BCCF02-B1FB-F942-940F-6DB56580CBCE}" type="sibTrans" cxnId="{83886843-D5C7-724B-8EF1-E83D051B599B}">
      <dgm:prSet/>
      <dgm:spPr/>
      <dgm:t>
        <a:bodyPr/>
        <a:lstStyle/>
        <a:p>
          <a:endParaRPr lang="en-US" sz="800"/>
        </a:p>
      </dgm:t>
    </dgm:pt>
    <dgm:pt modelId="{839C996F-F50B-A244-9A54-A3CCC52D0D68}">
      <dgm:prSet phldrT="[Text]" custT="1"/>
      <dgm:spPr>
        <a:solidFill>
          <a:schemeClr val="accent3"/>
        </a:solidFill>
      </dgm:spPr>
      <dgm:t>
        <a:bodyPr/>
        <a:lstStyle/>
        <a:p>
          <a:r>
            <a:rPr lang="en-US" sz="800" dirty="0"/>
            <a:t>Business Sponsor Lead</a:t>
          </a:r>
        </a:p>
      </dgm:t>
    </dgm:pt>
    <dgm:pt modelId="{3E36C72B-AFE1-9841-A450-496A327735AE}" type="parTrans" cxnId="{2623BED8-136C-8943-A8CA-78687C7A7317}">
      <dgm:prSet/>
      <dgm:spPr/>
      <dgm:t>
        <a:bodyPr/>
        <a:lstStyle/>
        <a:p>
          <a:endParaRPr lang="en-US" sz="800"/>
        </a:p>
      </dgm:t>
    </dgm:pt>
    <dgm:pt modelId="{EA86ACE7-AB66-B345-89CC-3558749DD1B2}" type="sibTrans" cxnId="{2623BED8-136C-8943-A8CA-78687C7A7317}">
      <dgm:prSet/>
      <dgm:spPr/>
      <dgm:t>
        <a:bodyPr/>
        <a:lstStyle/>
        <a:p>
          <a:endParaRPr lang="en-US" sz="800"/>
        </a:p>
      </dgm:t>
    </dgm:pt>
    <dgm:pt modelId="{0A679D76-01A0-E94C-B20B-D5792E588CE5}">
      <dgm:prSet phldrT="[Text]" custT="1"/>
      <dgm:spPr>
        <a:solidFill>
          <a:schemeClr val="accent3"/>
        </a:solidFill>
        <a:ln>
          <a:solidFill>
            <a:schemeClr val="bg1"/>
          </a:solidFill>
        </a:ln>
      </dgm:spPr>
      <dgm:t>
        <a:bodyPr/>
        <a:lstStyle/>
        <a:p>
          <a:r>
            <a:rPr lang="en-US" sz="800" dirty="0"/>
            <a:t>Book Fair Leads</a:t>
          </a:r>
        </a:p>
      </dgm:t>
    </dgm:pt>
    <dgm:pt modelId="{524DA43C-600A-9949-A62D-C6E9B4BC9C57}" type="parTrans" cxnId="{BDD17283-25FA-2A48-8B3A-7676646E15D9}">
      <dgm:prSet/>
      <dgm:spPr/>
      <dgm:t>
        <a:bodyPr/>
        <a:lstStyle/>
        <a:p>
          <a:endParaRPr lang="en-US" sz="800"/>
        </a:p>
      </dgm:t>
    </dgm:pt>
    <dgm:pt modelId="{EB7920B5-B8F8-604F-B22C-1D41F83A4A25}" type="sibTrans" cxnId="{BDD17283-25FA-2A48-8B3A-7676646E15D9}">
      <dgm:prSet/>
      <dgm:spPr/>
      <dgm:t>
        <a:bodyPr/>
        <a:lstStyle/>
        <a:p>
          <a:endParaRPr lang="en-US" sz="800"/>
        </a:p>
      </dgm:t>
    </dgm:pt>
    <dgm:pt modelId="{86216CD2-EA61-5E42-AA5C-28EE11536000}">
      <dgm:prSet phldrT="[Text]" custT="1"/>
      <dgm:spPr>
        <a:solidFill>
          <a:schemeClr val="accent3"/>
        </a:solidFill>
        <a:ln>
          <a:solidFill>
            <a:schemeClr val="bg1"/>
          </a:solidFill>
        </a:ln>
      </dgm:spPr>
      <dgm:t>
        <a:bodyPr/>
        <a:lstStyle/>
        <a:p>
          <a:r>
            <a:rPr lang="en-US" sz="800" dirty="0"/>
            <a:t>Holiday House Leads</a:t>
          </a:r>
        </a:p>
      </dgm:t>
    </dgm:pt>
    <dgm:pt modelId="{5F3C0E80-CD4E-444E-A8C6-F8C0D1148441}" type="parTrans" cxnId="{D39DFCB1-61D3-BB4E-B4A4-305947E71243}">
      <dgm:prSet/>
      <dgm:spPr/>
      <dgm:t>
        <a:bodyPr/>
        <a:lstStyle/>
        <a:p>
          <a:endParaRPr lang="en-US" sz="800"/>
        </a:p>
      </dgm:t>
    </dgm:pt>
    <dgm:pt modelId="{7D5C3720-682B-F54F-96C2-819C463F9AF4}" type="sibTrans" cxnId="{D39DFCB1-61D3-BB4E-B4A4-305947E71243}">
      <dgm:prSet/>
      <dgm:spPr/>
      <dgm:t>
        <a:bodyPr/>
        <a:lstStyle/>
        <a:p>
          <a:endParaRPr lang="en-US" sz="800"/>
        </a:p>
      </dgm:t>
    </dgm:pt>
    <dgm:pt modelId="{0B94E5DD-8CF1-0749-A1FD-33D0C92A2D95}">
      <dgm:prSet phldrT="[Text]" custT="1"/>
      <dgm:spPr>
        <a:solidFill>
          <a:schemeClr val="accent3"/>
        </a:solidFill>
      </dgm:spPr>
      <dgm:t>
        <a:bodyPr/>
        <a:lstStyle/>
        <a:p>
          <a:r>
            <a:rPr lang="en-US" sz="800" dirty="0"/>
            <a:t>Kindness Leads</a:t>
          </a:r>
        </a:p>
      </dgm:t>
    </dgm:pt>
    <dgm:pt modelId="{327E9D45-212F-ED4E-B38E-C5A4A2B666C2}" type="parTrans" cxnId="{C47C8C28-AD32-F846-AC0D-332D3C618EE9}">
      <dgm:prSet/>
      <dgm:spPr/>
      <dgm:t>
        <a:bodyPr/>
        <a:lstStyle/>
        <a:p>
          <a:endParaRPr lang="en-US" sz="800"/>
        </a:p>
      </dgm:t>
    </dgm:pt>
    <dgm:pt modelId="{BB354195-BF1B-A94E-8C7E-FCE4E538A283}" type="sibTrans" cxnId="{C47C8C28-AD32-F846-AC0D-332D3C618EE9}">
      <dgm:prSet/>
      <dgm:spPr/>
      <dgm:t>
        <a:bodyPr/>
        <a:lstStyle/>
        <a:p>
          <a:endParaRPr lang="en-US" sz="800"/>
        </a:p>
      </dgm:t>
    </dgm:pt>
    <dgm:pt modelId="{4A53FA58-FFF5-E44E-9483-EA185B9BBF50}">
      <dgm:prSet phldrT="[Text]" custT="1"/>
      <dgm:spPr>
        <a:solidFill>
          <a:schemeClr val="accent3"/>
        </a:solidFill>
        <a:ln>
          <a:solidFill>
            <a:schemeClr val="bg1"/>
          </a:solidFill>
        </a:ln>
      </dgm:spPr>
      <dgm:t>
        <a:bodyPr/>
        <a:lstStyle/>
        <a:p>
          <a:r>
            <a:rPr lang="en-US" sz="800" dirty="0"/>
            <a:t>Photos / Yearbook Leads</a:t>
          </a:r>
        </a:p>
      </dgm:t>
    </dgm:pt>
    <dgm:pt modelId="{C9E01A20-33E6-6540-9E2C-C688508D8B06}" type="parTrans" cxnId="{E6466726-F2B7-994D-AD32-1058BC978A49}">
      <dgm:prSet/>
      <dgm:spPr/>
      <dgm:t>
        <a:bodyPr/>
        <a:lstStyle/>
        <a:p>
          <a:endParaRPr lang="en-US" sz="800"/>
        </a:p>
      </dgm:t>
    </dgm:pt>
    <dgm:pt modelId="{02CCA331-EE28-AA48-AE87-2A6009EACCE0}" type="sibTrans" cxnId="{E6466726-F2B7-994D-AD32-1058BC978A49}">
      <dgm:prSet/>
      <dgm:spPr/>
      <dgm:t>
        <a:bodyPr/>
        <a:lstStyle/>
        <a:p>
          <a:endParaRPr lang="en-US" sz="800"/>
        </a:p>
      </dgm:t>
    </dgm:pt>
    <dgm:pt modelId="{E489923B-9667-1449-81F0-1FD821D0CCF8}">
      <dgm:prSet custT="1"/>
      <dgm:spPr>
        <a:solidFill>
          <a:schemeClr val="accent3"/>
        </a:solidFill>
        <a:ln>
          <a:solidFill>
            <a:schemeClr val="bg1"/>
          </a:solidFill>
        </a:ln>
      </dgm:spPr>
      <dgm:t>
        <a:bodyPr/>
        <a:lstStyle/>
        <a:p>
          <a:r>
            <a:rPr lang="en-US" sz="800" dirty="0"/>
            <a:t>Art Show Leads</a:t>
          </a:r>
        </a:p>
      </dgm:t>
    </dgm:pt>
    <dgm:pt modelId="{E0ED4750-7D32-CE43-BCB7-34D792C969FB}" type="parTrans" cxnId="{93EA7138-EEBD-B843-A5AA-0983438A8168}">
      <dgm:prSet/>
      <dgm:spPr/>
      <dgm:t>
        <a:bodyPr/>
        <a:lstStyle/>
        <a:p>
          <a:endParaRPr lang="en-US"/>
        </a:p>
      </dgm:t>
    </dgm:pt>
    <dgm:pt modelId="{EFA36DA3-2B66-7542-AB21-D9D43305FBC5}" type="sibTrans" cxnId="{93EA7138-EEBD-B843-A5AA-0983438A8168}">
      <dgm:prSet/>
      <dgm:spPr/>
      <dgm:t>
        <a:bodyPr/>
        <a:lstStyle/>
        <a:p>
          <a:endParaRPr lang="en-US"/>
        </a:p>
      </dgm:t>
    </dgm:pt>
    <dgm:pt modelId="{9E032E8D-20BC-F34B-8D94-67CA80FEC568}" type="pres">
      <dgm:prSet presAssocID="{29032E6B-8235-9B4D-8371-7B90EADCB0ED}" presName="cycle" presStyleCnt="0">
        <dgm:presLayoutVars>
          <dgm:dir/>
          <dgm:resizeHandles val="exact"/>
        </dgm:presLayoutVars>
      </dgm:prSet>
      <dgm:spPr/>
    </dgm:pt>
    <dgm:pt modelId="{1F75AA02-667A-6B41-8162-0E5DE8211C65}" type="pres">
      <dgm:prSet presAssocID="{244DEFD0-D479-0645-8932-8F895EAB4E99}" presName="node" presStyleLbl="node1" presStyleIdx="0" presStyleCnt="13">
        <dgm:presLayoutVars>
          <dgm:bulletEnabled val="1"/>
        </dgm:presLayoutVars>
      </dgm:prSet>
      <dgm:spPr/>
    </dgm:pt>
    <dgm:pt modelId="{7058D73A-9256-CF42-92D2-E87EC380B949}" type="pres">
      <dgm:prSet presAssocID="{244DEFD0-D479-0645-8932-8F895EAB4E99}" presName="spNode" presStyleCnt="0"/>
      <dgm:spPr/>
    </dgm:pt>
    <dgm:pt modelId="{F8A954AD-B3BE-2F4A-8086-17A76F8F9D20}" type="pres">
      <dgm:prSet presAssocID="{73AFF902-DD56-F54E-8E28-A9C40EEC7976}" presName="sibTrans" presStyleLbl="sibTrans1D1" presStyleIdx="0" presStyleCnt="13"/>
      <dgm:spPr/>
    </dgm:pt>
    <dgm:pt modelId="{E4F4B16F-FF58-8844-8680-EC1D7751CEF9}" type="pres">
      <dgm:prSet presAssocID="{C10B35EC-5B2E-1645-9004-02A43CDA8E38}" presName="node" presStyleLbl="node1" presStyleIdx="1" presStyleCnt="13">
        <dgm:presLayoutVars>
          <dgm:bulletEnabled val="1"/>
        </dgm:presLayoutVars>
      </dgm:prSet>
      <dgm:spPr/>
    </dgm:pt>
    <dgm:pt modelId="{51C3955F-8918-C04F-8EF3-67B367AB01A9}" type="pres">
      <dgm:prSet presAssocID="{C10B35EC-5B2E-1645-9004-02A43CDA8E38}" presName="spNode" presStyleCnt="0"/>
      <dgm:spPr/>
    </dgm:pt>
    <dgm:pt modelId="{979855DD-BAA4-0C44-A1CC-98D709D5BBF3}" type="pres">
      <dgm:prSet presAssocID="{80B6D51A-D197-4244-9DFF-AB1CBD073521}" presName="sibTrans" presStyleLbl="sibTrans1D1" presStyleIdx="1" presStyleCnt="13"/>
      <dgm:spPr/>
    </dgm:pt>
    <dgm:pt modelId="{FC88D33C-B66B-6C4F-A595-B7AA87B1EE33}" type="pres">
      <dgm:prSet presAssocID="{1D289150-EED7-6F41-AC2A-ECE8D7786B6C}" presName="node" presStyleLbl="node1" presStyleIdx="2" presStyleCnt="13">
        <dgm:presLayoutVars>
          <dgm:bulletEnabled val="1"/>
        </dgm:presLayoutVars>
      </dgm:prSet>
      <dgm:spPr/>
    </dgm:pt>
    <dgm:pt modelId="{5CDB5CE7-4CE0-FA49-8E73-ABC46910E6FA}" type="pres">
      <dgm:prSet presAssocID="{1D289150-EED7-6F41-AC2A-ECE8D7786B6C}" presName="spNode" presStyleCnt="0"/>
      <dgm:spPr/>
    </dgm:pt>
    <dgm:pt modelId="{7782FA03-B5F1-4444-9305-06393879398C}" type="pres">
      <dgm:prSet presAssocID="{22475172-FD41-2443-8DD1-9E8E1110EC11}" presName="sibTrans" presStyleLbl="sibTrans1D1" presStyleIdx="2" presStyleCnt="13"/>
      <dgm:spPr/>
    </dgm:pt>
    <dgm:pt modelId="{019BDA10-5C06-8143-ACFE-E73D00FD3375}" type="pres">
      <dgm:prSet presAssocID="{1884CD63-F499-0147-97B4-3CD30D28C20E}" presName="node" presStyleLbl="node1" presStyleIdx="3" presStyleCnt="13">
        <dgm:presLayoutVars>
          <dgm:bulletEnabled val="1"/>
        </dgm:presLayoutVars>
      </dgm:prSet>
      <dgm:spPr/>
    </dgm:pt>
    <dgm:pt modelId="{F34715A0-B168-2448-B7A2-0BDDA5F2A645}" type="pres">
      <dgm:prSet presAssocID="{1884CD63-F499-0147-97B4-3CD30D28C20E}" presName="spNode" presStyleCnt="0"/>
      <dgm:spPr/>
    </dgm:pt>
    <dgm:pt modelId="{0ED9F400-6DBE-3941-9FA0-BA8A45D13CFE}" type="pres">
      <dgm:prSet presAssocID="{D87AAD74-82B7-2041-AC7B-5404A8CB1FD8}" presName="sibTrans" presStyleLbl="sibTrans1D1" presStyleIdx="3" presStyleCnt="13"/>
      <dgm:spPr/>
    </dgm:pt>
    <dgm:pt modelId="{5E45DD2C-93F8-4F47-9A69-BEF074F52834}" type="pres">
      <dgm:prSet presAssocID="{BC1AB991-49A5-044B-A4D6-A1A3D720E2F8}" presName="node" presStyleLbl="node1" presStyleIdx="4" presStyleCnt="13">
        <dgm:presLayoutVars>
          <dgm:bulletEnabled val="1"/>
        </dgm:presLayoutVars>
      </dgm:prSet>
      <dgm:spPr/>
    </dgm:pt>
    <dgm:pt modelId="{91BAB2DC-7ECF-B04C-9201-280BA4B11385}" type="pres">
      <dgm:prSet presAssocID="{BC1AB991-49A5-044B-A4D6-A1A3D720E2F8}" presName="spNode" presStyleCnt="0"/>
      <dgm:spPr/>
    </dgm:pt>
    <dgm:pt modelId="{5F19D22F-CF78-AD49-AD5B-7626454ABCDD}" type="pres">
      <dgm:prSet presAssocID="{D795D491-917F-E84E-92F9-81689DC3FA6E}" presName="sibTrans" presStyleLbl="sibTrans1D1" presStyleIdx="4" presStyleCnt="13"/>
      <dgm:spPr/>
    </dgm:pt>
    <dgm:pt modelId="{28F9F1F5-0668-E74B-9FD9-7BD3CE4CB939}" type="pres">
      <dgm:prSet presAssocID="{0F6C7B8F-5900-8B45-B5BC-3524F0820250}" presName="node" presStyleLbl="node1" presStyleIdx="5" presStyleCnt="13">
        <dgm:presLayoutVars>
          <dgm:bulletEnabled val="1"/>
        </dgm:presLayoutVars>
      </dgm:prSet>
      <dgm:spPr/>
    </dgm:pt>
    <dgm:pt modelId="{6A1BA952-C5B9-6A48-8BA1-2456FCAC5C13}" type="pres">
      <dgm:prSet presAssocID="{0F6C7B8F-5900-8B45-B5BC-3524F0820250}" presName="spNode" presStyleCnt="0"/>
      <dgm:spPr/>
    </dgm:pt>
    <dgm:pt modelId="{47BB6642-DEA6-9A48-B777-B70660715B38}" type="pres">
      <dgm:prSet presAssocID="{8846C612-066E-034B-ACFF-D394E77960E6}" presName="sibTrans" presStyleLbl="sibTrans1D1" presStyleIdx="5" presStyleCnt="13"/>
      <dgm:spPr/>
    </dgm:pt>
    <dgm:pt modelId="{17F1F1FD-F380-AA4B-A1C9-98340A5CC4F5}" type="pres">
      <dgm:prSet presAssocID="{B5F7EEF8-3291-3E41-A2C8-56FA91388CEF}" presName="node" presStyleLbl="node1" presStyleIdx="6" presStyleCnt="13">
        <dgm:presLayoutVars>
          <dgm:bulletEnabled val="1"/>
        </dgm:presLayoutVars>
      </dgm:prSet>
      <dgm:spPr/>
    </dgm:pt>
    <dgm:pt modelId="{B01F24BA-A41E-F84A-82A5-824E8BAF848B}" type="pres">
      <dgm:prSet presAssocID="{B5F7EEF8-3291-3E41-A2C8-56FA91388CEF}" presName="spNode" presStyleCnt="0"/>
      <dgm:spPr/>
    </dgm:pt>
    <dgm:pt modelId="{2DB5F0D1-522B-C749-A841-B00CE67315D2}" type="pres">
      <dgm:prSet presAssocID="{C5BCCF02-B1FB-F942-940F-6DB56580CBCE}" presName="sibTrans" presStyleLbl="sibTrans1D1" presStyleIdx="6" presStyleCnt="13"/>
      <dgm:spPr/>
    </dgm:pt>
    <dgm:pt modelId="{63C1A19A-A837-8644-BFFE-3D7D62076D55}" type="pres">
      <dgm:prSet presAssocID="{839C996F-F50B-A244-9A54-A3CCC52D0D68}" presName="node" presStyleLbl="node1" presStyleIdx="7" presStyleCnt="13">
        <dgm:presLayoutVars>
          <dgm:bulletEnabled val="1"/>
        </dgm:presLayoutVars>
      </dgm:prSet>
      <dgm:spPr/>
    </dgm:pt>
    <dgm:pt modelId="{3BAFB4E4-8F99-1B45-97A6-7C3482F65675}" type="pres">
      <dgm:prSet presAssocID="{839C996F-F50B-A244-9A54-A3CCC52D0D68}" presName="spNode" presStyleCnt="0"/>
      <dgm:spPr/>
    </dgm:pt>
    <dgm:pt modelId="{303CF5A5-8298-644A-B03B-E8389F094266}" type="pres">
      <dgm:prSet presAssocID="{EA86ACE7-AB66-B345-89CC-3558749DD1B2}" presName="sibTrans" presStyleLbl="sibTrans1D1" presStyleIdx="7" presStyleCnt="13"/>
      <dgm:spPr/>
    </dgm:pt>
    <dgm:pt modelId="{85024DB1-8962-FB49-861E-98504BA1F1BA}" type="pres">
      <dgm:prSet presAssocID="{0A679D76-01A0-E94C-B20B-D5792E588CE5}" presName="node" presStyleLbl="node1" presStyleIdx="8" presStyleCnt="13">
        <dgm:presLayoutVars>
          <dgm:bulletEnabled val="1"/>
        </dgm:presLayoutVars>
      </dgm:prSet>
      <dgm:spPr/>
    </dgm:pt>
    <dgm:pt modelId="{D1B60060-78A4-8847-BF6F-0B02B0950F11}" type="pres">
      <dgm:prSet presAssocID="{0A679D76-01A0-E94C-B20B-D5792E588CE5}" presName="spNode" presStyleCnt="0"/>
      <dgm:spPr/>
    </dgm:pt>
    <dgm:pt modelId="{76977731-EFDA-0A4D-9460-519358756332}" type="pres">
      <dgm:prSet presAssocID="{EB7920B5-B8F8-604F-B22C-1D41F83A4A25}" presName="sibTrans" presStyleLbl="sibTrans1D1" presStyleIdx="8" presStyleCnt="13"/>
      <dgm:spPr/>
    </dgm:pt>
    <dgm:pt modelId="{F689AFEF-2DCC-3048-A50D-9E6515BA789B}" type="pres">
      <dgm:prSet presAssocID="{86216CD2-EA61-5E42-AA5C-28EE11536000}" presName="node" presStyleLbl="node1" presStyleIdx="9" presStyleCnt="13">
        <dgm:presLayoutVars>
          <dgm:bulletEnabled val="1"/>
        </dgm:presLayoutVars>
      </dgm:prSet>
      <dgm:spPr/>
    </dgm:pt>
    <dgm:pt modelId="{FDD79A78-F6A0-664B-AE39-BE23996BAC5C}" type="pres">
      <dgm:prSet presAssocID="{86216CD2-EA61-5E42-AA5C-28EE11536000}" presName="spNode" presStyleCnt="0"/>
      <dgm:spPr/>
    </dgm:pt>
    <dgm:pt modelId="{C7B080FD-D21A-9041-8971-8E93D4833FF1}" type="pres">
      <dgm:prSet presAssocID="{7D5C3720-682B-F54F-96C2-819C463F9AF4}" presName="sibTrans" presStyleLbl="sibTrans1D1" presStyleIdx="9" presStyleCnt="13"/>
      <dgm:spPr/>
    </dgm:pt>
    <dgm:pt modelId="{D344335C-8BE2-FD49-B9AE-8E069261C66B}" type="pres">
      <dgm:prSet presAssocID="{0B94E5DD-8CF1-0749-A1FD-33D0C92A2D95}" presName="node" presStyleLbl="node1" presStyleIdx="10" presStyleCnt="13">
        <dgm:presLayoutVars>
          <dgm:bulletEnabled val="1"/>
        </dgm:presLayoutVars>
      </dgm:prSet>
      <dgm:spPr/>
    </dgm:pt>
    <dgm:pt modelId="{7CBF96B6-503D-E245-B4D3-2AD75E4B3F6F}" type="pres">
      <dgm:prSet presAssocID="{0B94E5DD-8CF1-0749-A1FD-33D0C92A2D95}" presName="spNode" presStyleCnt="0"/>
      <dgm:spPr/>
    </dgm:pt>
    <dgm:pt modelId="{78E6EE20-87DA-C84D-94AF-6702AEC2E815}" type="pres">
      <dgm:prSet presAssocID="{BB354195-BF1B-A94E-8C7E-FCE4E538A283}" presName="sibTrans" presStyleLbl="sibTrans1D1" presStyleIdx="10" presStyleCnt="13"/>
      <dgm:spPr/>
    </dgm:pt>
    <dgm:pt modelId="{71F942E6-7901-DA4B-8870-85C6D0722270}" type="pres">
      <dgm:prSet presAssocID="{4A53FA58-FFF5-E44E-9483-EA185B9BBF50}" presName="node" presStyleLbl="node1" presStyleIdx="11" presStyleCnt="13" custScaleX="116158" custScaleY="143821">
        <dgm:presLayoutVars>
          <dgm:bulletEnabled val="1"/>
        </dgm:presLayoutVars>
      </dgm:prSet>
      <dgm:spPr/>
    </dgm:pt>
    <dgm:pt modelId="{D47FB334-F0ED-3A4F-B34E-905CDAD0FB0D}" type="pres">
      <dgm:prSet presAssocID="{4A53FA58-FFF5-E44E-9483-EA185B9BBF50}" presName="spNode" presStyleCnt="0"/>
      <dgm:spPr/>
    </dgm:pt>
    <dgm:pt modelId="{C13F8295-1C5D-374C-B9B0-B22EF14BB7E5}" type="pres">
      <dgm:prSet presAssocID="{02CCA331-EE28-AA48-AE87-2A6009EACCE0}" presName="sibTrans" presStyleLbl="sibTrans1D1" presStyleIdx="11" presStyleCnt="13"/>
      <dgm:spPr/>
    </dgm:pt>
    <dgm:pt modelId="{91D4FFF5-98E1-8248-8863-0FC5FDBA6D6C}" type="pres">
      <dgm:prSet presAssocID="{E489923B-9667-1449-81F0-1FD821D0CCF8}" presName="node" presStyleLbl="node1" presStyleIdx="12" presStyleCnt="13" custScaleY="147044">
        <dgm:presLayoutVars>
          <dgm:bulletEnabled val="1"/>
        </dgm:presLayoutVars>
      </dgm:prSet>
      <dgm:spPr/>
    </dgm:pt>
    <dgm:pt modelId="{6AD9A919-992E-6F46-8400-23BD69C3F3E0}" type="pres">
      <dgm:prSet presAssocID="{E489923B-9667-1449-81F0-1FD821D0CCF8}" presName="spNode" presStyleCnt="0"/>
      <dgm:spPr/>
    </dgm:pt>
    <dgm:pt modelId="{2558D6BF-2513-D84A-A0F6-0D6DFA4C0E24}" type="pres">
      <dgm:prSet presAssocID="{EFA36DA3-2B66-7542-AB21-D9D43305FBC5}" presName="sibTrans" presStyleLbl="sibTrans1D1" presStyleIdx="12" presStyleCnt="13"/>
      <dgm:spPr/>
    </dgm:pt>
  </dgm:ptLst>
  <dgm:cxnLst>
    <dgm:cxn modelId="{0E0E2009-BE78-4B4B-8E45-BB1952862010}" srcId="{29032E6B-8235-9B4D-8371-7B90EADCB0ED}" destId="{1884CD63-F499-0147-97B4-3CD30D28C20E}" srcOrd="3" destOrd="0" parTransId="{F00B738D-F888-C04A-8FF3-4BFE18142958}" sibTransId="{D87AAD74-82B7-2041-AC7B-5404A8CB1FD8}"/>
    <dgm:cxn modelId="{2CBB810A-461B-AE4D-A676-94F934632410}" type="presOf" srcId="{0F6C7B8F-5900-8B45-B5BC-3524F0820250}" destId="{28F9F1F5-0668-E74B-9FD9-7BD3CE4CB939}" srcOrd="0" destOrd="0" presId="urn:microsoft.com/office/officeart/2005/8/layout/cycle6"/>
    <dgm:cxn modelId="{83E2660B-95E5-AA46-8499-16BA9E484FD4}" type="presOf" srcId="{E489923B-9667-1449-81F0-1FD821D0CCF8}" destId="{91D4FFF5-98E1-8248-8863-0FC5FDBA6D6C}" srcOrd="0" destOrd="0" presId="urn:microsoft.com/office/officeart/2005/8/layout/cycle6"/>
    <dgm:cxn modelId="{B3249A0C-ACA2-854A-A9AD-3F7E3DA32395}" srcId="{29032E6B-8235-9B4D-8371-7B90EADCB0ED}" destId="{244DEFD0-D479-0645-8932-8F895EAB4E99}" srcOrd="0" destOrd="0" parTransId="{B1796015-C731-FE46-95E1-57C75F1A6926}" sibTransId="{73AFF902-DD56-F54E-8E28-A9C40EEC7976}"/>
    <dgm:cxn modelId="{F149B211-0F9E-F644-B4FB-2AF6AE9D1B72}" srcId="{29032E6B-8235-9B4D-8371-7B90EADCB0ED}" destId="{0F6C7B8F-5900-8B45-B5BC-3524F0820250}" srcOrd="5" destOrd="0" parTransId="{3737EE15-F8D0-0840-91DB-19619C274D51}" sibTransId="{8846C612-066E-034B-ACFF-D394E77960E6}"/>
    <dgm:cxn modelId="{FFFCE51D-B5E4-9348-925A-F43F834DA04E}" srcId="{29032E6B-8235-9B4D-8371-7B90EADCB0ED}" destId="{BC1AB991-49A5-044B-A4D6-A1A3D720E2F8}" srcOrd="4" destOrd="0" parTransId="{E354EB25-B877-224C-9024-ED9D357A9738}" sibTransId="{D795D491-917F-E84E-92F9-81689DC3FA6E}"/>
    <dgm:cxn modelId="{E6466726-F2B7-994D-AD32-1058BC978A49}" srcId="{29032E6B-8235-9B4D-8371-7B90EADCB0ED}" destId="{4A53FA58-FFF5-E44E-9483-EA185B9BBF50}" srcOrd="11" destOrd="0" parTransId="{C9E01A20-33E6-6540-9E2C-C688508D8B06}" sibTransId="{02CCA331-EE28-AA48-AE87-2A6009EACCE0}"/>
    <dgm:cxn modelId="{C47C8C28-AD32-F846-AC0D-332D3C618EE9}" srcId="{29032E6B-8235-9B4D-8371-7B90EADCB0ED}" destId="{0B94E5DD-8CF1-0749-A1FD-33D0C92A2D95}" srcOrd="10" destOrd="0" parTransId="{327E9D45-212F-ED4E-B38E-C5A4A2B666C2}" sibTransId="{BB354195-BF1B-A94E-8C7E-FCE4E538A283}"/>
    <dgm:cxn modelId="{D9BD882D-1A82-9243-AEB1-01D2171A4510}" type="presOf" srcId="{29032E6B-8235-9B4D-8371-7B90EADCB0ED}" destId="{9E032E8D-20BC-F34B-8D94-67CA80FEC568}" srcOrd="0" destOrd="0" presId="urn:microsoft.com/office/officeart/2005/8/layout/cycle6"/>
    <dgm:cxn modelId="{136C8D2E-23EF-1548-BF37-CDDFE39A04CE}" srcId="{29032E6B-8235-9B4D-8371-7B90EADCB0ED}" destId="{1D289150-EED7-6F41-AC2A-ECE8D7786B6C}" srcOrd="2" destOrd="0" parTransId="{390E38DD-5F7A-F847-B9C7-CA9DFD58A8A3}" sibTransId="{22475172-FD41-2443-8DD1-9E8E1110EC11}"/>
    <dgm:cxn modelId="{A4CAAF32-E2D0-1B47-8B0C-28F68D76BD53}" type="presOf" srcId="{EFA36DA3-2B66-7542-AB21-D9D43305FBC5}" destId="{2558D6BF-2513-D84A-A0F6-0D6DFA4C0E24}" srcOrd="0" destOrd="0" presId="urn:microsoft.com/office/officeart/2005/8/layout/cycle6"/>
    <dgm:cxn modelId="{93EA7138-EEBD-B843-A5AA-0983438A8168}" srcId="{29032E6B-8235-9B4D-8371-7B90EADCB0ED}" destId="{E489923B-9667-1449-81F0-1FD821D0CCF8}" srcOrd="12" destOrd="0" parTransId="{E0ED4750-7D32-CE43-BCB7-34D792C969FB}" sibTransId="{EFA36DA3-2B66-7542-AB21-D9D43305FBC5}"/>
    <dgm:cxn modelId="{83886843-D5C7-724B-8EF1-E83D051B599B}" srcId="{29032E6B-8235-9B4D-8371-7B90EADCB0ED}" destId="{B5F7EEF8-3291-3E41-A2C8-56FA91388CEF}" srcOrd="6" destOrd="0" parTransId="{367F0A32-D15B-9148-BF49-F7F748FD3AA5}" sibTransId="{C5BCCF02-B1FB-F942-940F-6DB56580CBCE}"/>
    <dgm:cxn modelId="{47B06D4F-D9D1-4346-A74D-1229088E9419}" type="presOf" srcId="{80B6D51A-D197-4244-9DFF-AB1CBD073521}" destId="{979855DD-BAA4-0C44-A1CC-98D709D5BBF3}" srcOrd="0" destOrd="0" presId="urn:microsoft.com/office/officeart/2005/8/layout/cycle6"/>
    <dgm:cxn modelId="{AB992B55-5984-9144-B283-3BC1045195B8}" type="presOf" srcId="{4A53FA58-FFF5-E44E-9483-EA185B9BBF50}" destId="{71F942E6-7901-DA4B-8870-85C6D0722270}" srcOrd="0" destOrd="0" presId="urn:microsoft.com/office/officeart/2005/8/layout/cycle6"/>
    <dgm:cxn modelId="{9194B555-656E-E240-936D-653C032B162C}" type="presOf" srcId="{C5BCCF02-B1FB-F942-940F-6DB56580CBCE}" destId="{2DB5F0D1-522B-C749-A841-B00CE67315D2}" srcOrd="0" destOrd="0" presId="urn:microsoft.com/office/officeart/2005/8/layout/cycle6"/>
    <dgm:cxn modelId="{117C6F58-C9B5-614F-8FD5-B0661BDA3460}" type="presOf" srcId="{86216CD2-EA61-5E42-AA5C-28EE11536000}" destId="{F689AFEF-2DCC-3048-A50D-9E6515BA789B}" srcOrd="0" destOrd="0" presId="urn:microsoft.com/office/officeart/2005/8/layout/cycle6"/>
    <dgm:cxn modelId="{CFF79E61-9E8F-F640-A044-E33FF54B1211}" type="presOf" srcId="{C10B35EC-5B2E-1645-9004-02A43CDA8E38}" destId="{E4F4B16F-FF58-8844-8680-EC1D7751CEF9}" srcOrd="0" destOrd="0" presId="urn:microsoft.com/office/officeart/2005/8/layout/cycle6"/>
    <dgm:cxn modelId="{0C2A6573-2F9F-534E-85BE-AB42D637A62D}" type="presOf" srcId="{D795D491-917F-E84E-92F9-81689DC3FA6E}" destId="{5F19D22F-CF78-AD49-AD5B-7626454ABCDD}" srcOrd="0" destOrd="0" presId="urn:microsoft.com/office/officeart/2005/8/layout/cycle6"/>
    <dgm:cxn modelId="{BDD17283-25FA-2A48-8B3A-7676646E15D9}" srcId="{29032E6B-8235-9B4D-8371-7B90EADCB0ED}" destId="{0A679D76-01A0-E94C-B20B-D5792E588CE5}" srcOrd="8" destOrd="0" parTransId="{524DA43C-600A-9949-A62D-C6E9B4BC9C57}" sibTransId="{EB7920B5-B8F8-604F-B22C-1D41F83A4A25}"/>
    <dgm:cxn modelId="{94395489-7F13-4043-9953-F23B491CC908}" type="presOf" srcId="{02CCA331-EE28-AA48-AE87-2A6009EACCE0}" destId="{C13F8295-1C5D-374C-B9B0-B22EF14BB7E5}" srcOrd="0" destOrd="0" presId="urn:microsoft.com/office/officeart/2005/8/layout/cycle6"/>
    <dgm:cxn modelId="{FFCFFF8E-FF10-4E48-9ACF-103AD7723D6F}" type="presOf" srcId="{7D5C3720-682B-F54F-96C2-819C463F9AF4}" destId="{C7B080FD-D21A-9041-8971-8E93D4833FF1}" srcOrd="0" destOrd="0" presId="urn:microsoft.com/office/officeart/2005/8/layout/cycle6"/>
    <dgm:cxn modelId="{CC5B9395-EC04-4747-8FDE-759C1B2F5ACF}" type="presOf" srcId="{8846C612-066E-034B-ACFF-D394E77960E6}" destId="{47BB6642-DEA6-9A48-B777-B70660715B38}" srcOrd="0" destOrd="0" presId="urn:microsoft.com/office/officeart/2005/8/layout/cycle6"/>
    <dgm:cxn modelId="{E1200CA1-AE37-F146-89C4-4696BAE49423}" type="presOf" srcId="{73AFF902-DD56-F54E-8E28-A9C40EEC7976}" destId="{F8A954AD-B3BE-2F4A-8086-17A76F8F9D20}" srcOrd="0" destOrd="0" presId="urn:microsoft.com/office/officeart/2005/8/layout/cycle6"/>
    <dgm:cxn modelId="{BDAA56AB-F966-A44C-B9F8-830BFC979DE1}" type="presOf" srcId="{244DEFD0-D479-0645-8932-8F895EAB4E99}" destId="{1F75AA02-667A-6B41-8162-0E5DE8211C65}" srcOrd="0" destOrd="0" presId="urn:microsoft.com/office/officeart/2005/8/layout/cycle6"/>
    <dgm:cxn modelId="{B518CDAE-F16B-624B-8C3E-2F95F5D2506E}" type="presOf" srcId="{BC1AB991-49A5-044B-A4D6-A1A3D720E2F8}" destId="{5E45DD2C-93F8-4F47-9A69-BEF074F52834}" srcOrd="0" destOrd="0" presId="urn:microsoft.com/office/officeart/2005/8/layout/cycle6"/>
    <dgm:cxn modelId="{D39DFCB1-61D3-BB4E-B4A4-305947E71243}" srcId="{29032E6B-8235-9B4D-8371-7B90EADCB0ED}" destId="{86216CD2-EA61-5E42-AA5C-28EE11536000}" srcOrd="9" destOrd="0" parTransId="{5F3C0E80-CD4E-444E-A8C6-F8C0D1148441}" sibTransId="{7D5C3720-682B-F54F-96C2-819C463F9AF4}"/>
    <dgm:cxn modelId="{33BB98B3-9693-B74F-86B9-048BCF51C129}" type="presOf" srcId="{22475172-FD41-2443-8DD1-9E8E1110EC11}" destId="{7782FA03-B5F1-4444-9305-06393879398C}" srcOrd="0" destOrd="0" presId="urn:microsoft.com/office/officeart/2005/8/layout/cycle6"/>
    <dgm:cxn modelId="{2CFAE2B5-E2F1-E24F-99C5-7CF6EB3772C1}" type="presOf" srcId="{0A679D76-01A0-E94C-B20B-D5792E588CE5}" destId="{85024DB1-8962-FB49-861E-98504BA1F1BA}" srcOrd="0" destOrd="0" presId="urn:microsoft.com/office/officeart/2005/8/layout/cycle6"/>
    <dgm:cxn modelId="{C70638C3-2616-344E-AD0E-FF8DFC5C4958}" type="presOf" srcId="{0B94E5DD-8CF1-0749-A1FD-33D0C92A2D95}" destId="{D344335C-8BE2-FD49-B9AE-8E069261C66B}" srcOrd="0" destOrd="0" presId="urn:microsoft.com/office/officeart/2005/8/layout/cycle6"/>
    <dgm:cxn modelId="{5AE837C8-0575-A544-AEA9-EA1374AA9A2A}" type="presOf" srcId="{1884CD63-F499-0147-97B4-3CD30D28C20E}" destId="{019BDA10-5C06-8143-ACFE-E73D00FD3375}" srcOrd="0" destOrd="0" presId="urn:microsoft.com/office/officeart/2005/8/layout/cycle6"/>
    <dgm:cxn modelId="{89876AC8-B059-114A-B228-3609DDFEB6ED}" type="presOf" srcId="{BB354195-BF1B-A94E-8C7E-FCE4E538A283}" destId="{78E6EE20-87DA-C84D-94AF-6702AEC2E815}" srcOrd="0" destOrd="0" presId="urn:microsoft.com/office/officeart/2005/8/layout/cycle6"/>
    <dgm:cxn modelId="{E6018FCB-8481-3E4B-8665-9A6314171A63}" type="presOf" srcId="{839C996F-F50B-A244-9A54-A3CCC52D0D68}" destId="{63C1A19A-A837-8644-BFFE-3D7D62076D55}" srcOrd="0" destOrd="0" presId="urn:microsoft.com/office/officeart/2005/8/layout/cycle6"/>
    <dgm:cxn modelId="{4ACF8DD0-C566-2841-AD5B-B253C382E35C}" type="presOf" srcId="{D87AAD74-82B7-2041-AC7B-5404A8CB1FD8}" destId="{0ED9F400-6DBE-3941-9FA0-BA8A45D13CFE}" srcOrd="0" destOrd="0" presId="urn:microsoft.com/office/officeart/2005/8/layout/cycle6"/>
    <dgm:cxn modelId="{53D0FFD5-DD13-0440-AD96-2C266F7AFCAC}" type="presOf" srcId="{EA86ACE7-AB66-B345-89CC-3558749DD1B2}" destId="{303CF5A5-8298-644A-B03B-E8389F094266}" srcOrd="0" destOrd="0" presId="urn:microsoft.com/office/officeart/2005/8/layout/cycle6"/>
    <dgm:cxn modelId="{2623BED8-136C-8943-A8CA-78687C7A7317}" srcId="{29032E6B-8235-9B4D-8371-7B90EADCB0ED}" destId="{839C996F-F50B-A244-9A54-A3CCC52D0D68}" srcOrd="7" destOrd="0" parTransId="{3E36C72B-AFE1-9841-A450-496A327735AE}" sibTransId="{EA86ACE7-AB66-B345-89CC-3558749DD1B2}"/>
    <dgm:cxn modelId="{C4C41FDB-346F-D64C-B147-20FD302193D3}" type="presOf" srcId="{1D289150-EED7-6F41-AC2A-ECE8D7786B6C}" destId="{FC88D33C-B66B-6C4F-A595-B7AA87B1EE33}" srcOrd="0" destOrd="0" presId="urn:microsoft.com/office/officeart/2005/8/layout/cycle6"/>
    <dgm:cxn modelId="{8F850ADD-9842-0B43-8416-7AA73FA89205}" type="presOf" srcId="{B5F7EEF8-3291-3E41-A2C8-56FA91388CEF}" destId="{17F1F1FD-F380-AA4B-A1C9-98340A5CC4F5}" srcOrd="0" destOrd="0" presId="urn:microsoft.com/office/officeart/2005/8/layout/cycle6"/>
    <dgm:cxn modelId="{CED4C7F6-C559-1B47-81A4-BED121EFBE2F}" type="presOf" srcId="{EB7920B5-B8F8-604F-B22C-1D41F83A4A25}" destId="{76977731-EFDA-0A4D-9460-519358756332}" srcOrd="0" destOrd="0" presId="urn:microsoft.com/office/officeart/2005/8/layout/cycle6"/>
    <dgm:cxn modelId="{9A5348F8-64C0-654F-98EA-1946B89B350E}" srcId="{29032E6B-8235-9B4D-8371-7B90EADCB0ED}" destId="{C10B35EC-5B2E-1645-9004-02A43CDA8E38}" srcOrd="1" destOrd="0" parTransId="{56B3EE57-BD70-FD4E-B985-59A89B39185C}" sibTransId="{80B6D51A-D197-4244-9DFF-AB1CBD073521}"/>
    <dgm:cxn modelId="{08F37B1C-D86B-1543-A269-6871FC50699F}" type="presParOf" srcId="{9E032E8D-20BC-F34B-8D94-67CA80FEC568}" destId="{1F75AA02-667A-6B41-8162-0E5DE8211C65}" srcOrd="0" destOrd="0" presId="urn:microsoft.com/office/officeart/2005/8/layout/cycle6"/>
    <dgm:cxn modelId="{338F0C73-97FC-0644-837D-0F33BBF1D206}" type="presParOf" srcId="{9E032E8D-20BC-F34B-8D94-67CA80FEC568}" destId="{7058D73A-9256-CF42-92D2-E87EC380B949}" srcOrd="1" destOrd="0" presId="urn:microsoft.com/office/officeart/2005/8/layout/cycle6"/>
    <dgm:cxn modelId="{57904D1A-43E9-CA47-A6B2-85D693404787}" type="presParOf" srcId="{9E032E8D-20BC-F34B-8D94-67CA80FEC568}" destId="{F8A954AD-B3BE-2F4A-8086-17A76F8F9D20}" srcOrd="2" destOrd="0" presId="urn:microsoft.com/office/officeart/2005/8/layout/cycle6"/>
    <dgm:cxn modelId="{ED419E19-B318-F84D-BF99-853F9D586C90}" type="presParOf" srcId="{9E032E8D-20BC-F34B-8D94-67CA80FEC568}" destId="{E4F4B16F-FF58-8844-8680-EC1D7751CEF9}" srcOrd="3" destOrd="0" presId="urn:microsoft.com/office/officeart/2005/8/layout/cycle6"/>
    <dgm:cxn modelId="{8B62D81B-C5B3-2D4A-B16E-38B32A46760E}" type="presParOf" srcId="{9E032E8D-20BC-F34B-8D94-67CA80FEC568}" destId="{51C3955F-8918-C04F-8EF3-67B367AB01A9}" srcOrd="4" destOrd="0" presId="urn:microsoft.com/office/officeart/2005/8/layout/cycle6"/>
    <dgm:cxn modelId="{575D0A05-7E6D-5B47-8A81-4A11616DA6A9}" type="presParOf" srcId="{9E032E8D-20BC-F34B-8D94-67CA80FEC568}" destId="{979855DD-BAA4-0C44-A1CC-98D709D5BBF3}" srcOrd="5" destOrd="0" presId="urn:microsoft.com/office/officeart/2005/8/layout/cycle6"/>
    <dgm:cxn modelId="{802330F1-950C-8444-95B4-C0F2EEA32737}" type="presParOf" srcId="{9E032E8D-20BC-F34B-8D94-67CA80FEC568}" destId="{FC88D33C-B66B-6C4F-A595-B7AA87B1EE33}" srcOrd="6" destOrd="0" presId="urn:microsoft.com/office/officeart/2005/8/layout/cycle6"/>
    <dgm:cxn modelId="{2A75D585-4808-264B-8C66-E5495C02FC44}" type="presParOf" srcId="{9E032E8D-20BC-F34B-8D94-67CA80FEC568}" destId="{5CDB5CE7-4CE0-FA49-8E73-ABC46910E6FA}" srcOrd="7" destOrd="0" presId="urn:microsoft.com/office/officeart/2005/8/layout/cycle6"/>
    <dgm:cxn modelId="{657A30B5-B73F-9040-B821-77BF2334A3A9}" type="presParOf" srcId="{9E032E8D-20BC-F34B-8D94-67CA80FEC568}" destId="{7782FA03-B5F1-4444-9305-06393879398C}" srcOrd="8" destOrd="0" presId="urn:microsoft.com/office/officeart/2005/8/layout/cycle6"/>
    <dgm:cxn modelId="{8A81E9DD-2810-BD4A-B00B-F5C5B0DA14E7}" type="presParOf" srcId="{9E032E8D-20BC-F34B-8D94-67CA80FEC568}" destId="{019BDA10-5C06-8143-ACFE-E73D00FD3375}" srcOrd="9" destOrd="0" presId="urn:microsoft.com/office/officeart/2005/8/layout/cycle6"/>
    <dgm:cxn modelId="{67FA64B5-C335-F84D-9555-93E89106F203}" type="presParOf" srcId="{9E032E8D-20BC-F34B-8D94-67CA80FEC568}" destId="{F34715A0-B168-2448-B7A2-0BDDA5F2A645}" srcOrd="10" destOrd="0" presId="urn:microsoft.com/office/officeart/2005/8/layout/cycle6"/>
    <dgm:cxn modelId="{2A77794F-2F4A-AB4B-A2FB-77E9911510AE}" type="presParOf" srcId="{9E032E8D-20BC-F34B-8D94-67CA80FEC568}" destId="{0ED9F400-6DBE-3941-9FA0-BA8A45D13CFE}" srcOrd="11" destOrd="0" presId="urn:microsoft.com/office/officeart/2005/8/layout/cycle6"/>
    <dgm:cxn modelId="{5CA3F3AD-1EE7-DB48-A220-8E6E4A12EDE0}" type="presParOf" srcId="{9E032E8D-20BC-F34B-8D94-67CA80FEC568}" destId="{5E45DD2C-93F8-4F47-9A69-BEF074F52834}" srcOrd="12" destOrd="0" presId="urn:microsoft.com/office/officeart/2005/8/layout/cycle6"/>
    <dgm:cxn modelId="{6CF127FA-04D9-D649-AB69-34F2023DC724}" type="presParOf" srcId="{9E032E8D-20BC-F34B-8D94-67CA80FEC568}" destId="{91BAB2DC-7ECF-B04C-9201-280BA4B11385}" srcOrd="13" destOrd="0" presId="urn:microsoft.com/office/officeart/2005/8/layout/cycle6"/>
    <dgm:cxn modelId="{C3E7BB0D-699C-9644-9547-ED240B75DAC3}" type="presParOf" srcId="{9E032E8D-20BC-F34B-8D94-67CA80FEC568}" destId="{5F19D22F-CF78-AD49-AD5B-7626454ABCDD}" srcOrd="14" destOrd="0" presId="urn:microsoft.com/office/officeart/2005/8/layout/cycle6"/>
    <dgm:cxn modelId="{566FA33B-4F98-DF43-91B8-0845A25D8BC8}" type="presParOf" srcId="{9E032E8D-20BC-F34B-8D94-67CA80FEC568}" destId="{28F9F1F5-0668-E74B-9FD9-7BD3CE4CB939}" srcOrd="15" destOrd="0" presId="urn:microsoft.com/office/officeart/2005/8/layout/cycle6"/>
    <dgm:cxn modelId="{3646396E-8FCE-A244-9362-7A9497FA0501}" type="presParOf" srcId="{9E032E8D-20BC-F34B-8D94-67CA80FEC568}" destId="{6A1BA952-C5B9-6A48-8BA1-2456FCAC5C13}" srcOrd="16" destOrd="0" presId="urn:microsoft.com/office/officeart/2005/8/layout/cycle6"/>
    <dgm:cxn modelId="{4B7A2D40-0858-3A4D-BA19-B8911E85D035}" type="presParOf" srcId="{9E032E8D-20BC-F34B-8D94-67CA80FEC568}" destId="{47BB6642-DEA6-9A48-B777-B70660715B38}" srcOrd="17" destOrd="0" presId="urn:microsoft.com/office/officeart/2005/8/layout/cycle6"/>
    <dgm:cxn modelId="{AD751C2B-9305-F449-AB9A-9664609761C2}" type="presParOf" srcId="{9E032E8D-20BC-F34B-8D94-67CA80FEC568}" destId="{17F1F1FD-F380-AA4B-A1C9-98340A5CC4F5}" srcOrd="18" destOrd="0" presId="urn:microsoft.com/office/officeart/2005/8/layout/cycle6"/>
    <dgm:cxn modelId="{3EAA4D9A-9A32-8F4E-A2AE-1697D3928563}" type="presParOf" srcId="{9E032E8D-20BC-F34B-8D94-67CA80FEC568}" destId="{B01F24BA-A41E-F84A-82A5-824E8BAF848B}" srcOrd="19" destOrd="0" presId="urn:microsoft.com/office/officeart/2005/8/layout/cycle6"/>
    <dgm:cxn modelId="{E304D2DA-49F1-CA43-9A5F-4584B33BC51E}" type="presParOf" srcId="{9E032E8D-20BC-F34B-8D94-67CA80FEC568}" destId="{2DB5F0D1-522B-C749-A841-B00CE67315D2}" srcOrd="20" destOrd="0" presId="urn:microsoft.com/office/officeart/2005/8/layout/cycle6"/>
    <dgm:cxn modelId="{3F6F3662-4A11-4043-AF38-8728C8ACEB75}" type="presParOf" srcId="{9E032E8D-20BC-F34B-8D94-67CA80FEC568}" destId="{63C1A19A-A837-8644-BFFE-3D7D62076D55}" srcOrd="21" destOrd="0" presId="urn:microsoft.com/office/officeart/2005/8/layout/cycle6"/>
    <dgm:cxn modelId="{80CBEFAD-934F-C342-BF78-C7BD6061471F}" type="presParOf" srcId="{9E032E8D-20BC-F34B-8D94-67CA80FEC568}" destId="{3BAFB4E4-8F99-1B45-97A6-7C3482F65675}" srcOrd="22" destOrd="0" presId="urn:microsoft.com/office/officeart/2005/8/layout/cycle6"/>
    <dgm:cxn modelId="{7C70689F-5B40-744F-AEBA-CBCC1D772395}" type="presParOf" srcId="{9E032E8D-20BC-F34B-8D94-67CA80FEC568}" destId="{303CF5A5-8298-644A-B03B-E8389F094266}" srcOrd="23" destOrd="0" presId="urn:microsoft.com/office/officeart/2005/8/layout/cycle6"/>
    <dgm:cxn modelId="{014579D2-B54E-344B-894B-4B93D0B3A234}" type="presParOf" srcId="{9E032E8D-20BC-F34B-8D94-67CA80FEC568}" destId="{85024DB1-8962-FB49-861E-98504BA1F1BA}" srcOrd="24" destOrd="0" presId="urn:microsoft.com/office/officeart/2005/8/layout/cycle6"/>
    <dgm:cxn modelId="{0B07B7F5-B51D-AA4C-85B6-894B3655D425}" type="presParOf" srcId="{9E032E8D-20BC-F34B-8D94-67CA80FEC568}" destId="{D1B60060-78A4-8847-BF6F-0B02B0950F11}" srcOrd="25" destOrd="0" presId="urn:microsoft.com/office/officeart/2005/8/layout/cycle6"/>
    <dgm:cxn modelId="{091E5CEF-A5AF-4344-9953-F80704E853C3}" type="presParOf" srcId="{9E032E8D-20BC-F34B-8D94-67CA80FEC568}" destId="{76977731-EFDA-0A4D-9460-519358756332}" srcOrd="26" destOrd="0" presId="urn:microsoft.com/office/officeart/2005/8/layout/cycle6"/>
    <dgm:cxn modelId="{1E12807B-2A71-AF40-B6F9-2E2CE6575F50}" type="presParOf" srcId="{9E032E8D-20BC-F34B-8D94-67CA80FEC568}" destId="{F689AFEF-2DCC-3048-A50D-9E6515BA789B}" srcOrd="27" destOrd="0" presId="urn:microsoft.com/office/officeart/2005/8/layout/cycle6"/>
    <dgm:cxn modelId="{DB74D7AB-D769-3E4A-8519-6C04DC3A4D8D}" type="presParOf" srcId="{9E032E8D-20BC-F34B-8D94-67CA80FEC568}" destId="{FDD79A78-F6A0-664B-AE39-BE23996BAC5C}" srcOrd="28" destOrd="0" presId="urn:microsoft.com/office/officeart/2005/8/layout/cycle6"/>
    <dgm:cxn modelId="{52F70444-571B-F845-A7E2-3D3AC0B8FEA6}" type="presParOf" srcId="{9E032E8D-20BC-F34B-8D94-67CA80FEC568}" destId="{C7B080FD-D21A-9041-8971-8E93D4833FF1}" srcOrd="29" destOrd="0" presId="urn:microsoft.com/office/officeart/2005/8/layout/cycle6"/>
    <dgm:cxn modelId="{8B32E078-2D10-A748-9AED-9B0058E12AFB}" type="presParOf" srcId="{9E032E8D-20BC-F34B-8D94-67CA80FEC568}" destId="{D344335C-8BE2-FD49-B9AE-8E069261C66B}" srcOrd="30" destOrd="0" presId="urn:microsoft.com/office/officeart/2005/8/layout/cycle6"/>
    <dgm:cxn modelId="{F8787E37-1D2F-B944-B292-A7EAA42D1C5B}" type="presParOf" srcId="{9E032E8D-20BC-F34B-8D94-67CA80FEC568}" destId="{7CBF96B6-503D-E245-B4D3-2AD75E4B3F6F}" srcOrd="31" destOrd="0" presId="urn:microsoft.com/office/officeart/2005/8/layout/cycle6"/>
    <dgm:cxn modelId="{D3756953-3EA4-2940-B4FB-62217BB56241}" type="presParOf" srcId="{9E032E8D-20BC-F34B-8D94-67CA80FEC568}" destId="{78E6EE20-87DA-C84D-94AF-6702AEC2E815}" srcOrd="32" destOrd="0" presId="urn:microsoft.com/office/officeart/2005/8/layout/cycle6"/>
    <dgm:cxn modelId="{8E30099B-5A66-5B49-9ECD-AE558705580A}" type="presParOf" srcId="{9E032E8D-20BC-F34B-8D94-67CA80FEC568}" destId="{71F942E6-7901-DA4B-8870-85C6D0722270}" srcOrd="33" destOrd="0" presId="urn:microsoft.com/office/officeart/2005/8/layout/cycle6"/>
    <dgm:cxn modelId="{2D0748DD-04A5-B94D-8C70-95C305EF7A72}" type="presParOf" srcId="{9E032E8D-20BC-F34B-8D94-67CA80FEC568}" destId="{D47FB334-F0ED-3A4F-B34E-905CDAD0FB0D}" srcOrd="34" destOrd="0" presId="urn:microsoft.com/office/officeart/2005/8/layout/cycle6"/>
    <dgm:cxn modelId="{3462340A-4D49-6E44-806C-C8A49CDBEC6A}" type="presParOf" srcId="{9E032E8D-20BC-F34B-8D94-67CA80FEC568}" destId="{C13F8295-1C5D-374C-B9B0-B22EF14BB7E5}" srcOrd="35" destOrd="0" presId="urn:microsoft.com/office/officeart/2005/8/layout/cycle6"/>
    <dgm:cxn modelId="{7B287D9D-E957-434E-9011-E8D7DD4BCCB1}" type="presParOf" srcId="{9E032E8D-20BC-F34B-8D94-67CA80FEC568}" destId="{91D4FFF5-98E1-8248-8863-0FC5FDBA6D6C}" srcOrd="36" destOrd="0" presId="urn:microsoft.com/office/officeart/2005/8/layout/cycle6"/>
    <dgm:cxn modelId="{5C78989D-FDD6-A747-A0D0-54BA1802EF53}" type="presParOf" srcId="{9E032E8D-20BC-F34B-8D94-67CA80FEC568}" destId="{6AD9A919-992E-6F46-8400-23BD69C3F3E0}" srcOrd="37" destOrd="0" presId="urn:microsoft.com/office/officeart/2005/8/layout/cycle6"/>
    <dgm:cxn modelId="{17034D90-EC0F-DF48-9153-4C12989B6D29}" type="presParOf" srcId="{9E032E8D-20BC-F34B-8D94-67CA80FEC568}" destId="{2558D6BF-2513-D84A-A0F6-0D6DFA4C0E24}" srcOrd="38" destOrd="0" presId="urn:microsoft.com/office/officeart/2005/8/layout/cycle6"/>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32E6B-8235-9B4D-8371-7B90EADCB0E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244DEFD0-D479-0645-8932-8F895EAB4E99}">
      <dgm:prSet phldrT="[Text]"/>
      <dgm:spPr>
        <a:ln>
          <a:solidFill>
            <a:schemeClr val="bg1"/>
          </a:solidFill>
        </a:ln>
      </dgm:spPr>
      <dgm:t>
        <a:bodyPr/>
        <a:lstStyle/>
        <a:p>
          <a:r>
            <a:rPr lang="en-US" dirty="0"/>
            <a:t>Fall Fundraiser (Festival and Silent Auction)</a:t>
          </a:r>
        </a:p>
      </dgm:t>
    </dgm:pt>
    <dgm:pt modelId="{B1796015-C731-FE46-95E1-57C75F1A6926}" type="parTrans" cxnId="{B3249A0C-ACA2-854A-A9AD-3F7E3DA32395}">
      <dgm:prSet/>
      <dgm:spPr/>
      <dgm:t>
        <a:bodyPr/>
        <a:lstStyle/>
        <a:p>
          <a:endParaRPr lang="en-US"/>
        </a:p>
      </dgm:t>
    </dgm:pt>
    <dgm:pt modelId="{73AFF902-DD56-F54E-8E28-A9C40EEC7976}" type="sibTrans" cxnId="{B3249A0C-ACA2-854A-A9AD-3F7E3DA32395}">
      <dgm:prSet/>
      <dgm:spPr/>
      <dgm:t>
        <a:bodyPr/>
        <a:lstStyle/>
        <a:p>
          <a:endParaRPr lang="en-US"/>
        </a:p>
      </dgm:t>
    </dgm:pt>
    <dgm:pt modelId="{C10B35EC-5B2E-1645-9004-02A43CDA8E38}">
      <dgm:prSet phldrT="[Text]"/>
      <dgm:spPr>
        <a:ln>
          <a:solidFill>
            <a:schemeClr val="bg1"/>
          </a:solidFill>
        </a:ln>
      </dgm:spPr>
      <dgm:t>
        <a:bodyPr/>
        <a:lstStyle/>
        <a:p>
          <a:r>
            <a:rPr lang="en-US" dirty="0"/>
            <a:t>Winter Walk A Thon</a:t>
          </a:r>
        </a:p>
      </dgm:t>
    </dgm:pt>
    <dgm:pt modelId="{56B3EE57-BD70-FD4E-B985-59A89B39185C}" type="parTrans" cxnId="{9A5348F8-64C0-654F-98EA-1946B89B350E}">
      <dgm:prSet/>
      <dgm:spPr/>
      <dgm:t>
        <a:bodyPr/>
        <a:lstStyle/>
        <a:p>
          <a:endParaRPr lang="en-US"/>
        </a:p>
      </dgm:t>
    </dgm:pt>
    <dgm:pt modelId="{80B6D51A-D197-4244-9DFF-AB1CBD073521}" type="sibTrans" cxnId="{9A5348F8-64C0-654F-98EA-1946B89B350E}">
      <dgm:prSet/>
      <dgm:spPr/>
      <dgm:t>
        <a:bodyPr/>
        <a:lstStyle/>
        <a:p>
          <a:endParaRPr lang="en-US"/>
        </a:p>
      </dgm:t>
    </dgm:pt>
    <dgm:pt modelId="{1D289150-EED7-6F41-AC2A-ECE8D7786B6C}">
      <dgm:prSet phldrT="[Text]"/>
      <dgm:spPr/>
      <dgm:t>
        <a:bodyPr/>
        <a:lstStyle/>
        <a:p>
          <a:r>
            <a:rPr lang="en-US" dirty="0"/>
            <a:t>Staff Appreciation Events</a:t>
          </a:r>
        </a:p>
      </dgm:t>
    </dgm:pt>
    <dgm:pt modelId="{390E38DD-5F7A-F847-B9C7-CA9DFD58A8A3}" type="parTrans" cxnId="{136C8D2E-23EF-1548-BF37-CDDFE39A04CE}">
      <dgm:prSet/>
      <dgm:spPr/>
      <dgm:t>
        <a:bodyPr/>
        <a:lstStyle/>
        <a:p>
          <a:endParaRPr lang="en-US"/>
        </a:p>
      </dgm:t>
    </dgm:pt>
    <dgm:pt modelId="{22475172-FD41-2443-8DD1-9E8E1110EC11}" type="sibTrans" cxnId="{136C8D2E-23EF-1548-BF37-CDDFE39A04CE}">
      <dgm:prSet/>
      <dgm:spPr/>
      <dgm:t>
        <a:bodyPr/>
        <a:lstStyle/>
        <a:p>
          <a:endParaRPr lang="en-US"/>
        </a:p>
      </dgm:t>
    </dgm:pt>
    <dgm:pt modelId="{1884CD63-F499-0147-97B4-3CD30D28C20E}">
      <dgm:prSet phldrT="[Text]"/>
      <dgm:spPr/>
      <dgm:t>
        <a:bodyPr/>
        <a:lstStyle/>
        <a:p>
          <a:r>
            <a:rPr lang="en-US" dirty="0"/>
            <a:t>School Store and Spirit </a:t>
          </a:r>
        </a:p>
      </dgm:t>
    </dgm:pt>
    <dgm:pt modelId="{F00B738D-F888-C04A-8FF3-4BFE18142958}" type="parTrans" cxnId="{0E0E2009-BE78-4B4B-8E45-BB1952862010}">
      <dgm:prSet/>
      <dgm:spPr/>
      <dgm:t>
        <a:bodyPr/>
        <a:lstStyle/>
        <a:p>
          <a:endParaRPr lang="en-US"/>
        </a:p>
      </dgm:t>
    </dgm:pt>
    <dgm:pt modelId="{D87AAD74-82B7-2041-AC7B-5404A8CB1FD8}" type="sibTrans" cxnId="{0E0E2009-BE78-4B4B-8E45-BB1952862010}">
      <dgm:prSet/>
      <dgm:spPr/>
      <dgm:t>
        <a:bodyPr/>
        <a:lstStyle/>
        <a:p>
          <a:endParaRPr lang="en-US"/>
        </a:p>
      </dgm:t>
    </dgm:pt>
    <dgm:pt modelId="{BC1AB991-49A5-044B-A4D6-A1A3D720E2F8}">
      <dgm:prSet phldrT="[Text]"/>
      <dgm:spPr/>
      <dgm:t>
        <a:bodyPr/>
        <a:lstStyle/>
        <a:p>
          <a:r>
            <a:rPr lang="en-US" dirty="0"/>
            <a:t>Back to School Events</a:t>
          </a:r>
        </a:p>
      </dgm:t>
    </dgm:pt>
    <dgm:pt modelId="{E354EB25-B877-224C-9024-ED9D357A9738}" type="parTrans" cxnId="{FFFCE51D-B5E4-9348-925A-F43F834DA04E}">
      <dgm:prSet/>
      <dgm:spPr/>
      <dgm:t>
        <a:bodyPr/>
        <a:lstStyle/>
        <a:p>
          <a:endParaRPr lang="en-US"/>
        </a:p>
      </dgm:t>
    </dgm:pt>
    <dgm:pt modelId="{D795D491-917F-E84E-92F9-81689DC3FA6E}" type="sibTrans" cxnId="{FFFCE51D-B5E4-9348-925A-F43F834DA04E}">
      <dgm:prSet/>
      <dgm:spPr/>
      <dgm:t>
        <a:bodyPr/>
        <a:lstStyle/>
        <a:p>
          <a:endParaRPr lang="en-US"/>
        </a:p>
      </dgm:t>
    </dgm:pt>
    <dgm:pt modelId="{0F6C7B8F-5900-8B45-B5BC-3524F0820250}">
      <dgm:prSet phldrT="[Text]"/>
      <dgm:spPr/>
      <dgm:t>
        <a:bodyPr/>
        <a:lstStyle/>
        <a:p>
          <a:r>
            <a:rPr lang="en-US" dirty="0"/>
            <a:t>Yearbook Club</a:t>
          </a:r>
        </a:p>
      </dgm:t>
    </dgm:pt>
    <dgm:pt modelId="{3737EE15-F8D0-0840-91DB-19619C274D51}" type="parTrans" cxnId="{F149B211-0F9E-F644-B4FB-2AF6AE9D1B72}">
      <dgm:prSet/>
      <dgm:spPr/>
      <dgm:t>
        <a:bodyPr/>
        <a:lstStyle/>
        <a:p>
          <a:endParaRPr lang="en-US"/>
        </a:p>
      </dgm:t>
    </dgm:pt>
    <dgm:pt modelId="{8846C612-066E-034B-ACFF-D394E77960E6}" type="sibTrans" cxnId="{F149B211-0F9E-F644-B4FB-2AF6AE9D1B72}">
      <dgm:prSet/>
      <dgm:spPr/>
      <dgm:t>
        <a:bodyPr/>
        <a:lstStyle/>
        <a:p>
          <a:endParaRPr lang="en-US"/>
        </a:p>
      </dgm:t>
    </dgm:pt>
    <dgm:pt modelId="{B5F7EEF8-3291-3E41-A2C8-56FA91388CEF}">
      <dgm:prSet phldrT="[Text]"/>
      <dgm:spPr/>
      <dgm:t>
        <a:bodyPr/>
        <a:lstStyle/>
        <a:p>
          <a:r>
            <a:rPr lang="en-US" dirty="0"/>
            <a:t>Enrichment Programs</a:t>
          </a:r>
        </a:p>
      </dgm:t>
    </dgm:pt>
    <dgm:pt modelId="{367F0A32-D15B-9148-BF49-F7F748FD3AA5}" type="parTrans" cxnId="{83886843-D5C7-724B-8EF1-E83D051B599B}">
      <dgm:prSet/>
      <dgm:spPr/>
      <dgm:t>
        <a:bodyPr/>
        <a:lstStyle/>
        <a:p>
          <a:endParaRPr lang="en-US"/>
        </a:p>
      </dgm:t>
    </dgm:pt>
    <dgm:pt modelId="{C5BCCF02-B1FB-F942-940F-6DB56580CBCE}" type="sibTrans" cxnId="{83886843-D5C7-724B-8EF1-E83D051B599B}">
      <dgm:prSet/>
      <dgm:spPr/>
      <dgm:t>
        <a:bodyPr/>
        <a:lstStyle/>
        <a:p>
          <a:endParaRPr lang="en-US"/>
        </a:p>
      </dgm:t>
    </dgm:pt>
    <dgm:pt modelId="{839C996F-F50B-A244-9A54-A3CCC52D0D68}">
      <dgm:prSet phldrT="[Text]"/>
      <dgm:spPr/>
      <dgm:t>
        <a:bodyPr/>
        <a:lstStyle/>
        <a:p>
          <a:r>
            <a:rPr lang="en-US" dirty="0"/>
            <a:t>Procurement</a:t>
          </a:r>
        </a:p>
      </dgm:t>
    </dgm:pt>
    <dgm:pt modelId="{3E36C72B-AFE1-9841-A450-496A327735AE}" type="parTrans" cxnId="{2623BED8-136C-8943-A8CA-78687C7A7317}">
      <dgm:prSet/>
      <dgm:spPr/>
      <dgm:t>
        <a:bodyPr/>
        <a:lstStyle/>
        <a:p>
          <a:endParaRPr lang="en-US"/>
        </a:p>
      </dgm:t>
    </dgm:pt>
    <dgm:pt modelId="{EA86ACE7-AB66-B345-89CC-3558749DD1B2}" type="sibTrans" cxnId="{2623BED8-136C-8943-A8CA-78687C7A7317}">
      <dgm:prSet/>
      <dgm:spPr/>
      <dgm:t>
        <a:bodyPr/>
        <a:lstStyle/>
        <a:p>
          <a:endParaRPr lang="en-US"/>
        </a:p>
      </dgm:t>
    </dgm:pt>
    <dgm:pt modelId="{0A679D76-01A0-E94C-B20B-D5792E588CE5}">
      <dgm:prSet phldrT="[Text]"/>
      <dgm:spPr/>
      <dgm:t>
        <a:bodyPr/>
        <a:lstStyle/>
        <a:p>
          <a:r>
            <a:rPr lang="en-US" dirty="0"/>
            <a:t>Board Operations</a:t>
          </a:r>
        </a:p>
      </dgm:t>
    </dgm:pt>
    <dgm:pt modelId="{524DA43C-600A-9949-A62D-C6E9B4BC9C57}" type="parTrans" cxnId="{BDD17283-25FA-2A48-8B3A-7676646E15D9}">
      <dgm:prSet/>
      <dgm:spPr/>
      <dgm:t>
        <a:bodyPr/>
        <a:lstStyle/>
        <a:p>
          <a:endParaRPr lang="en-US"/>
        </a:p>
      </dgm:t>
    </dgm:pt>
    <dgm:pt modelId="{EB7920B5-B8F8-604F-B22C-1D41F83A4A25}" type="sibTrans" cxnId="{BDD17283-25FA-2A48-8B3A-7676646E15D9}">
      <dgm:prSet/>
      <dgm:spPr/>
      <dgm:t>
        <a:bodyPr/>
        <a:lstStyle/>
        <a:p>
          <a:endParaRPr lang="en-US"/>
        </a:p>
      </dgm:t>
    </dgm:pt>
    <dgm:pt modelId="{5360A25F-1BF8-FC45-ADD5-84F1BBB8F463}">
      <dgm:prSet phldrT="[Text]"/>
      <dgm:spPr/>
      <dgm:t>
        <a:bodyPr/>
        <a:lstStyle/>
        <a:p>
          <a:r>
            <a:rPr lang="en-US" dirty="0"/>
            <a:t>Communication</a:t>
          </a:r>
        </a:p>
      </dgm:t>
    </dgm:pt>
    <dgm:pt modelId="{1DF98E20-26D2-0740-A53A-E1DEC4609EEB}" type="parTrans" cxnId="{68FE35E2-00B4-214B-871D-736EEFF3FED2}">
      <dgm:prSet/>
      <dgm:spPr/>
      <dgm:t>
        <a:bodyPr/>
        <a:lstStyle/>
        <a:p>
          <a:endParaRPr lang="en-US"/>
        </a:p>
      </dgm:t>
    </dgm:pt>
    <dgm:pt modelId="{E74B34A4-5812-174F-943B-34E0E5AFE3BB}" type="sibTrans" cxnId="{68FE35E2-00B4-214B-871D-736EEFF3FED2}">
      <dgm:prSet/>
      <dgm:spPr/>
      <dgm:t>
        <a:bodyPr/>
        <a:lstStyle/>
        <a:p>
          <a:endParaRPr lang="en-US"/>
        </a:p>
      </dgm:t>
    </dgm:pt>
    <dgm:pt modelId="{9E032E8D-20BC-F34B-8D94-67CA80FEC568}" type="pres">
      <dgm:prSet presAssocID="{29032E6B-8235-9B4D-8371-7B90EADCB0ED}" presName="cycle" presStyleCnt="0">
        <dgm:presLayoutVars>
          <dgm:dir/>
          <dgm:resizeHandles val="exact"/>
        </dgm:presLayoutVars>
      </dgm:prSet>
      <dgm:spPr/>
    </dgm:pt>
    <dgm:pt modelId="{1F75AA02-667A-6B41-8162-0E5DE8211C65}" type="pres">
      <dgm:prSet presAssocID="{244DEFD0-D479-0645-8932-8F895EAB4E99}" presName="node" presStyleLbl="node1" presStyleIdx="0" presStyleCnt="10">
        <dgm:presLayoutVars>
          <dgm:bulletEnabled val="1"/>
        </dgm:presLayoutVars>
      </dgm:prSet>
      <dgm:spPr/>
    </dgm:pt>
    <dgm:pt modelId="{7058D73A-9256-CF42-92D2-E87EC380B949}" type="pres">
      <dgm:prSet presAssocID="{244DEFD0-D479-0645-8932-8F895EAB4E99}" presName="spNode" presStyleCnt="0"/>
      <dgm:spPr/>
    </dgm:pt>
    <dgm:pt modelId="{F8A954AD-B3BE-2F4A-8086-17A76F8F9D20}" type="pres">
      <dgm:prSet presAssocID="{73AFF902-DD56-F54E-8E28-A9C40EEC7976}" presName="sibTrans" presStyleLbl="sibTrans1D1" presStyleIdx="0" presStyleCnt="10"/>
      <dgm:spPr/>
    </dgm:pt>
    <dgm:pt modelId="{E4F4B16F-FF58-8844-8680-EC1D7751CEF9}" type="pres">
      <dgm:prSet presAssocID="{C10B35EC-5B2E-1645-9004-02A43CDA8E38}" presName="node" presStyleLbl="node1" presStyleIdx="1" presStyleCnt="10">
        <dgm:presLayoutVars>
          <dgm:bulletEnabled val="1"/>
        </dgm:presLayoutVars>
      </dgm:prSet>
      <dgm:spPr/>
    </dgm:pt>
    <dgm:pt modelId="{51C3955F-8918-C04F-8EF3-67B367AB01A9}" type="pres">
      <dgm:prSet presAssocID="{C10B35EC-5B2E-1645-9004-02A43CDA8E38}" presName="spNode" presStyleCnt="0"/>
      <dgm:spPr/>
    </dgm:pt>
    <dgm:pt modelId="{979855DD-BAA4-0C44-A1CC-98D709D5BBF3}" type="pres">
      <dgm:prSet presAssocID="{80B6D51A-D197-4244-9DFF-AB1CBD073521}" presName="sibTrans" presStyleLbl="sibTrans1D1" presStyleIdx="1" presStyleCnt="10"/>
      <dgm:spPr/>
    </dgm:pt>
    <dgm:pt modelId="{FC88D33C-B66B-6C4F-A595-B7AA87B1EE33}" type="pres">
      <dgm:prSet presAssocID="{1D289150-EED7-6F41-AC2A-ECE8D7786B6C}" presName="node" presStyleLbl="node1" presStyleIdx="2" presStyleCnt="10">
        <dgm:presLayoutVars>
          <dgm:bulletEnabled val="1"/>
        </dgm:presLayoutVars>
      </dgm:prSet>
      <dgm:spPr/>
    </dgm:pt>
    <dgm:pt modelId="{5CDB5CE7-4CE0-FA49-8E73-ABC46910E6FA}" type="pres">
      <dgm:prSet presAssocID="{1D289150-EED7-6F41-AC2A-ECE8D7786B6C}" presName="spNode" presStyleCnt="0"/>
      <dgm:spPr/>
    </dgm:pt>
    <dgm:pt modelId="{7782FA03-B5F1-4444-9305-06393879398C}" type="pres">
      <dgm:prSet presAssocID="{22475172-FD41-2443-8DD1-9E8E1110EC11}" presName="sibTrans" presStyleLbl="sibTrans1D1" presStyleIdx="2" presStyleCnt="10"/>
      <dgm:spPr/>
    </dgm:pt>
    <dgm:pt modelId="{019BDA10-5C06-8143-ACFE-E73D00FD3375}" type="pres">
      <dgm:prSet presAssocID="{1884CD63-F499-0147-97B4-3CD30D28C20E}" presName="node" presStyleLbl="node1" presStyleIdx="3" presStyleCnt="10">
        <dgm:presLayoutVars>
          <dgm:bulletEnabled val="1"/>
        </dgm:presLayoutVars>
      </dgm:prSet>
      <dgm:spPr/>
    </dgm:pt>
    <dgm:pt modelId="{F34715A0-B168-2448-B7A2-0BDDA5F2A645}" type="pres">
      <dgm:prSet presAssocID="{1884CD63-F499-0147-97B4-3CD30D28C20E}" presName="spNode" presStyleCnt="0"/>
      <dgm:spPr/>
    </dgm:pt>
    <dgm:pt modelId="{0ED9F400-6DBE-3941-9FA0-BA8A45D13CFE}" type="pres">
      <dgm:prSet presAssocID="{D87AAD74-82B7-2041-AC7B-5404A8CB1FD8}" presName="sibTrans" presStyleLbl="sibTrans1D1" presStyleIdx="3" presStyleCnt="10"/>
      <dgm:spPr/>
    </dgm:pt>
    <dgm:pt modelId="{5E45DD2C-93F8-4F47-9A69-BEF074F52834}" type="pres">
      <dgm:prSet presAssocID="{BC1AB991-49A5-044B-A4D6-A1A3D720E2F8}" presName="node" presStyleLbl="node1" presStyleIdx="4" presStyleCnt="10">
        <dgm:presLayoutVars>
          <dgm:bulletEnabled val="1"/>
        </dgm:presLayoutVars>
      </dgm:prSet>
      <dgm:spPr/>
    </dgm:pt>
    <dgm:pt modelId="{91BAB2DC-7ECF-B04C-9201-280BA4B11385}" type="pres">
      <dgm:prSet presAssocID="{BC1AB991-49A5-044B-A4D6-A1A3D720E2F8}" presName="spNode" presStyleCnt="0"/>
      <dgm:spPr/>
    </dgm:pt>
    <dgm:pt modelId="{5F19D22F-CF78-AD49-AD5B-7626454ABCDD}" type="pres">
      <dgm:prSet presAssocID="{D795D491-917F-E84E-92F9-81689DC3FA6E}" presName="sibTrans" presStyleLbl="sibTrans1D1" presStyleIdx="4" presStyleCnt="10"/>
      <dgm:spPr/>
    </dgm:pt>
    <dgm:pt modelId="{F30192E9-D178-B94B-A6A8-56FDD5453AF6}" type="pres">
      <dgm:prSet presAssocID="{5360A25F-1BF8-FC45-ADD5-84F1BBB8F463}" presName="node" presStyleLbl="node1" presStyleIdx="5" presStyleCnt="10">
        <dgm:presLayoutVars>
          <dgm:bulletEnabled val="1"/>
        </dgm:presLayoutVars>
      </dgm:prSet>
      <dgm:spPr/>
    </dgm:pt>
    <dgm:pt modelId="{0FEE21AE-0E04-C44C-BDB5-A0711FA8DC8B}" type="pres">
      <dgm:prSet presAssocID="{5360A25F-1BF8-FC45-ADD5-84F1BBB8F463}" presName="spNode" presStyleCnt="0"/>
      <dgm:spPr/>
    </dgm:pt>
    <dgm:pt modelId="{F45A3981-C22A-124B-AB2A-83ECE57A18A5}" type="pres">
      <dgm:prSet presAssocID="{E74B34A4-5812-174F-943B-34E0E5AFE3BB}" presName="sibTrans" presStyleLbl="sibTrans1D1" presStyleIdx="5" presStyleCnt="10"/>
      <dgm:spPr/>
    </dgm:pt>
    <dgm:pt modelId="{28F9F1F5-0668-E74B-9FD9-7BD3CE4CB939}" type="pres">
      <dgm:prSet presAssocID="{0F6C7B8F-5900-8B45-B5BC-3524F0820250}" presName="node" presStyleLbl="node1" presStyleIdx="6" presStyleCnt="10">
        <dgm:presLayoutVars>
          <dgm:bulletEnabled val="1"/>
        </dgm:presLayoutVars>
      </dgm:prSet>
      <dgm:spPr/>
    </dgm:pt>
    <dgm:pt modelId="{6A1BA952-C5B9-6A48-8BA1-2456FCAC5C13}" type="pres">
      <dgm:prSet presAssocID="{0F6C7B8F-5900-8B45-B5BC-3524F0820250}" presName="spNode" presStyleCnt="0"/>
      <dgm:spPr/>
    </dgm:pt>
    <dgm:pt modelId="{47BB6642-DEA6-9A48-B777-B70660715B38}" type="pres">
      <dgm:prSet presAssocID="{8846C612-066E-034B-ACFF-D394E77960E6}" presName="sibTrans" presStyleLbl="sibTrans1D1" presStyleIdx="6" presStyleCnt="10"/>
      <dgm:spPr/>
    </dgm:pt>
    <dgm:pt modelId="{17F1F1FD-F380-AA4B-A1C9-98340A5CC4F5}" type="pres">
      <dgm:prSet presAssocID="{B5F7EEF8-3291-3E41-A2C8-56FA91388CEF}" presName="node" presStyleLbl="node1" presStyleIdx="7" presStyleCnt="10">
        <dgm:presLayoutVars>
          <dgm:bulletEnabled val="1"/>
        </dgm:presLayoutVars>
      </dgm:prSet>
      <dgm:spPr/>
    </dgm:pt>
    <dgm:pt modelId="{B01F24BA-A41E-F84A-82A5-824E8BAF848B}" type="pres">
      <dgm:prSet presAssocID="{B5F7EEF8-3291-3E41-A2C8-56FA91388CEF}" presName="spNode" presStyleCnt="0"/>
      <dgm:spPr/>
    </dgm:pt>
    <dgm:pt modelId="{2DB5F0D1-522B-C749-A841-B00CE67315D2}" type="pres">
      <dgm:prSet presAssocID="{C5BCCF02-B1FB-F942-940F-6DB56580CBCE}" presName="sibTrans" presStyleLbl="sibTrans1D1" presStyleIdx="7" presStyleCnt="10"/>
      <dgm:spPr/>
    </dgm:pt>
    <dgm:pt modelId="{63C1A19A-A837-8644-BFFE-3D7D62076D55}" type="pres">
      <dgm:prSet presAssocID="{839C996F-F50B-A244-9A54-A3CCC52D0D68}" presName="node" presStyleLbl="node1" presStyleIdx="8" presStyleCnt="10">
        <dgm:presLayoutVars>
          <dgm:bulletEnabled val="1"/>
        </dgm:presLayoutVars>
      </dgm:prSet>
      <dgm:spPr/>
    </dgm:pt>
    <dgm:pt modelId="{3BAFB4E4-8F99-1B45-97A6-7C3482F65675}" type="pres">
      <dgm:prSet presAssocID="{839C996F-F50B-A244-9A54-A3CCC52D0D68}" presName="spNode" presStyleCnt="0"/>
      <dgm:spPr/>
    </dgm:pt>
    <dgm:pt modelId="{303CF5A5-8298-644A-B03B-E8389F094266}" type="pres">
      <dgm:prSet presAssocID="{EA86ACE7-AB66-B345-89CC-3558749DD1B2}" presName="sibTrans" presStyleLbl="sibTrans1D1" presStyleIdx="8" presStyleCnt="10"/>
      <dgm:spPr/>
    </dgm:pt>
    <dgm:pt modelId="{85024DB1-8962-FB49-861E-98504BA1F1BA}" type="pres">
      <dgm:prSet presAssocID="{0A679D76-01A0-E94C-B20B-D5792E588CE5}" presName="node" presStyleLbl="node1" presStyleIdx="9" presStyleCnt="10">
        <dgm:presLayoutVars>
          <dgm:bulletEnabled val="1"/>
        </dgm:presLayoutVars>
      </dgm:prSet>
      <dgm:spPr/>
    </dgm:pt>
    <dgm:pt modelId="{D1B60060-78A4-8847-BF6F-0B02B0950F11}" type="pres">
      <dgm:prSet presAssocID="{0A679D76-01A0-E94C-B20B-D5792E588CE5}" presName="spNode" presStyleCnt="0"/>
      <dgm:spPr/>
    </dgm:pt>
    <dgm:pt modelId="{76977731-EFDA-0A4D-9460-519358756332}" type="pres">
      <dgm:prSet presAssocID="{EB7920B5-B8F8-604F-B22C-1D41F83A4A25}" presName="sibTrans" presStyleLbl="sibTrans1D1" presStyleIdx="9" presStyleCnt="10"/>
      <dgm:spPr/>
    </dgm:pt>
  </dgm:ptLst>
  <dgm:cxnLst>
    <dgm:cxn modelId="{0E0E2009-BE78-4B4B-8E45-BB1952862010}" srcId="{29032E6B-8235-9B4D-8371-7B90EADCB0ED}" destId="{1884CD63-F499-0147-97B4-3CD30D28C20E}" srcOrd="3" destOrd="0" parTransId="{F00B738D-F888-C04A-8FF3-4BFE18142958}" sibTransId="{D87AAD74-82B7-2041-AC7B-5404A8CB1FD8}"/>
    <dgm:cxn modelId="{2CBB810A-461B-AE4D-A676-94F934632410}" type="presOf" srcId="{0F6C7B8F-5900-8B45-B5BC-3524F0820250}" destId="{28F9F1F5-0668-E74B-9FD9-7BD3CE4CB939}" srcOrd="0" destOrd="0" presId="urn:microsoft.com/office/officeart/2005/8/layout/cycle6"/>
    <dgm:cxn modelId="{B3249A0C-ACA2-854A-A9AD-3F7E3DA32395}" srcId="{29032E6B-8235-9B4D-8371-7B90EADCB0ED}" destId="{244DEFD0-D479-0645-8932-8F895EAB4E99}" srcOrd="0" destOrd="0" parTransId="{B1796015-C731-FE46-95E1-57C75F1A6926}" sibTransId="{73AFF902-DD56-F54E-8E28-A9C40EEC7976}"/>
    <dgm:cxn modelId="{F149B211-0F9E-F644-B4FB-2AF6AE9D1B72}" srcId="{29032E6B-8235-9B4D-8371-7B90EADCB0ED}" destId="{0F6C7B8F-5900-8B45-B5BC-3524F0820250}" srcOrd="6" destOrd="0" parTransId="{3737EE15-F8D0-0840-91DB-19619C274D51}" sibTransId="{8846C612-066E-034B-ACFF-D394E77960E6}"/>
    <dgm:cxn modelId="{FFFCE51D-B5E4-9348-925A-F43F834DA04E}" srcId="{29032E6B-8235-9B4D-8371-7B90EADCB0ED}" destId="{BC1AB991-49A5-044B-A4D6-A1A3D720E2F8}" srcOrd="4" destOrd="0" parTransId="{E354EB25-B877-224C-9024-ED9D357A9738}" sibTransId="{D795D491-917F-E84E-92F9-81689DC3FA6E}"/>
    <dgm:cxn modelId="{48E0DD21-F9C9-DB46-B34E-CFFF03D79C42}" type="presOf" srcId="{5360A25F-1BF8-FC45-ADD5-84F1BBB8F463}" destId="{F30192E9-D178-B94B-A6A8-56FDD5453AF6}" srcOrd="0" destOrd="0" presId="urn:microsoft.com/office/officeart/2005/8/layout/cycle6"/>
    <dgm:cxn modelId="{D9BD882D-1A82-9243-AEB1-01D2171A4510}" type="presOf" srcId="{29032E6B-8235-9B4D-8371-7B90EADCB0ED}" destId="{9E032E8D-20BC-F34B-8D94-67CA80FEC568}" srcOrd="0" destOrd="0" presId="urn:microsoft.com/office/officeart/2005/8/layout/cycle6"/>
    <dgm:cxn modelId="{136C8D2E-23EF-1548-BF37-CDDFE39A04CE}" srcId="{29032E6B-8235-9B4D-8371-7B90EADCB0ED}" destId="{1D289150-EED7-6F41-AC2A-ECE8D7786B6C}" srcOrd="2" destOrd="0" parTransId="{390E38DD-5F7A-F847-B9C7-CA9DFD58A8A3}" sibTransId="{22475172-FD41-2443-8DD1-9E8E1110EC11}"/>
    <dgm:cxn modelId="{83886843-D5C7-724B-8EF1-E83D051B599B}" srcId="{29032E6B-8235-9B4D-8371-7B90EADCB0ED}" destId="{B5F7EEF8-3291-3E41-A2C8-56FA91388CEF}" srcOrd="7" destOrd="0" parTransId="{367F0A32-D15B-9148-BF49-F7F748FD3AA5}" sibTransId="{C5BCCF02-B1FB-F942-940F-6DB56580CBCE}"/>
    <dgm:cxn modelId="{47B06D4F-D9D1-4346-A74D-1229088E9419}" type="presOf" srcId="{80B6D51A-D197-4244-9DFF-AB1CBD073521}" destId="{979855DD-BAA4-0C44-A1CC-98D709D5BBF3}" srcOrd="0" destOrd="0" presId="urn:microsoft.com/office/officeart/2005/8/layout/cycle6"/>
    <dgm:cxn modelId="{757C8751-342E-E943-A197-20414B98AFFC}" type="presOf" srcId="{E74B34A4-5812-174F-943B-34E0E5AFE3BB}" destId="{F45A3981-C22A-124B-AB2A-83ECE57A18A5}" srcOrd="0" destOrd="0" presId="urn:microsoft.com/office/officeart/2005/8/layout/cycle6"/>
    <dgm:cxn modelId="{9194B555-656E-E240-936D-653C032B162C}" type="presOf" srcId="{C5BCCF02-B1FB-F942-940F-6DB56580CBCE}" destId="{2DB5F0D1-522B-C749-A841-B00CE67315D2}" srcOrd="0" destOrd="0" presId="urn:microsoft.com/office/officeart/2005/8/layout/cycle6"/>
    <dgm:cxn modelId="{CFF79E61-9E8F-F640-A044-E33FF54B1211}" type="presOf" srcId="{C10B35EC-5B2E-1645-9004-02A43CDA8E38}" destId="{E4F4B16F-FF58-8844-8680-EC1D7751CEF9}" srcOrd="0" destOrd="0" presId="urn:microsoft.com/office/officeart/2005/8/layout/cycle6"/>
    <dgm:cxn modelId="{0C2A6573-2F9F-534E-85BE-AB42D637A62D}" type="presOf" srcId="{D795D491-917F-E84E-92F9-81689DC3FA6E}" destId="{5F19D22F-CF78-AD49-AD5B-7626454ABCDD}" srcOrd="0" destOrd="0" presId="urn:microsoft.com/office/officeart/2005/8/layout/cycle6"/>
    <dgm:cxn modelId="{BDD17283-25FA-2A48-8B3A-7676646E15D9}" srcId="{29032E6B-8235-9B4D-8371-7B90EADCB0ED}" destId="{0A679D76-01A0-E94C-B20B-D5792E588CE5}" srcOrd="9" destOrd="0" parTransId="{524DA43C-600A-9949-A62D-C6E9B4BC9C57}" sibTransId="{EB7920B5-B8F8-604F-B22C-1D41F83A4A25}"/>
    <dgm:cxn modelId="{CC5B9395-EC04-4747-8FDE-759C1B2F5ACF}" type="presOf" srcId="{8846C612-066E-034B-ACFF-D394E77960E6}" destId="{47BB6642-DEA6-9A48-B777-B70660715B38}" srcOrd="0" destOrd="0" presId="urn:microsoft.com/office/officeart/2005/8/layout/cycle6"/>
    <dgm:cxn modelId="{E1200CA1-AE37-F146-89C4-4696BAE49423}" type="presOf" srcId="{73AFF902-DD56-F54E-8E28-A9C40EEC7976}" destId="{F8A954AD-B3BE-2F4A-8086-17A76F8F9D20}" srcOrd="0" destOrd="0" presId="urn:microsoft.com/office/officeart/2005/8/layout/cycle6"/>
    <dgm:cxn modelId="{BDAA56AB-F966-A44C-B9F8-830BFC979DE1}" type="presOf" srcId="{244DEFD0-D479-0645-8932-8F895EAB4E99}" destId="{1F75AA02-667A-6B41-8162-0E5DE8211C65}" srcOrd="0" destOrd="0" presId="urn:microsoft.com/office/officeart/2005/8/layout/cycle6"/>
    <dgm:cxn modelId="{B518CDAE-F16B-624B-8C3E-2F95F5D2506E}" type="presOf" srcId="{BC1AB991-49A5-044B-A4D6-A1A3D720E2F8}" destId="{5E45DD2C-93F8-4F47-9A69-BEF074F52834}" srcOrd="0" destOrd="0" presId="urn:microsoft.com/office/officeart/2005/8/layout/cycle6"/>
    <dgm:cxn modelId="{33BB98B3-9693-B74F-86B9-048BCF51C129}" type="presOf" srcId="{22475172-FD41-2443-8DD1-9E8E1110EC11}" destId="{7782FA03-B5F1-4444-9305-06393879398C}" srcOrd="0" destOrd="0" presId="urn:microsoft.com/office/officeart/2005/8/layout/cycle6"/>
    <dgm:cxn modelId="{2CFAE2B5-E2F1-E24F-99C5-7CF6EB3772C1}" type="presOf" srcId="{0A679D76-01A0-E94C-B20B-D5792E588CE5}" destId="{85024DB1-8962-FB49-861E-98504BA1F1BA}" srcOrd="0" destOrd="0" presId="urn:microsoft.com/office/officeart/2005/8/layout/cycle6"/>
    <dgm:cxn modelId="{5AE837C8-0575-A544-AEA9-EA1374AA9A2A}" type="presOf" srcId="{1884CD63-F499-0147-97B4-3CD30D28C20E}" destId="{019BDA10-5C06-8143-ACFE-E73D00FD3375}" srcOrd="0" destOrd="0" presId="urn:microsoft.com/office/officeart/2005/8/layout/cycle6"/>
    <dgm:cxn modelId="{E6018FCB-8481-3E4B-8665-9A6314171A63}" type="presOf" srcId="{839C996F-F50B-A244-9A54-A3CCC52D0D68}" destId="{63C1A19A-A837-8644-BFFE-3D7D62076D55}" srcOrd="0" destOrd="0" presId="urn:microsoft.com/office/officeart/2005/8/layout/cycle6"/>
    <dgm:cxn modelId="{4ACF8DD0-C566-2841-AD5B-B253C382E35C}" type="presOf" srcId="{D87AAD74-82B7-2041-AC7B-5404A8CB1FD8}" destId="{0ED9F400-6DBE-3941-9FA0-BA8A45D13CFE}" srcOrd="0" destOrd="0" presId="urn:microsoft.com/office/officeart/2005/8/layout/cycle6"/>
    <dgm:cxn modelId="{53D0FFD5-DD13-0440-AD96-2C266F7AFCAC}" type="presOf" srcId="{EA86ACE7-AB66-B345-89CC-3558749DD1B2}" destId="{303CF5A5-8298-644A-B03B-E8389F094266}" srcOrd="0" destOrd="0" presId="urn:microsoft.com/office/officeart/2005/8/layout/cycle6"/>
    <dgm:cxn modelId="{2623BED8-136C-8943-A8CA-78687C7A7317}" srcId="{29032E6B-8235-9B4D-8371-7B90EADCB0ED}" destId="{839C996F-F50B-A244-9A54-A3CCC52D0D68}" srcOrd="8" destOrd="0" parTransId="{3E36C72B-AFE1-9841-A450-496A327735AE}" sibTransId="{EA86ACE7-AB66-B345-89CC-3558749DD1B2}"/>
    <dgm:cxn modelId="{C4C41FDB-346F-D64C-B147-20FD302193D3}" type="presOf" srcId="{1D289150-EED7-6F41-AC2A-ECE8D7786B6C}" destId="{FC88D33C-B66B-6C4F-A595-B7AA87B1EE33}" srcOrd="0" destOrd="0" presId="urn:microsoft.com/office/officeart/2005/8/layout/cycle6"/>
    <dgm:cxn modelId="{8F850ADD-9842-0B43-8416-7AA73FA89205}" type="presOf" srcId="{B5F7EEF8-3291-3E41-A2C8-56FA91388CEF}" destId="{17F1F1FD-F380-AA4B-A1C9-98340A5CC4F5}" srcOrd="0" destOrd="0" presId="urn:microsoft.com/office/officeart/2005/8/layout/cycle6"/>
    <dgm:cxn modelId="{68FE35E2-00B4-214B-871D-736EEFF3FED2}" srcId="{29032E6B-8235-9B4D-8371-7B90EADCB0ED}" destId="{5360A25F-1BF8-FC45-ADD5-84F1BBB8F463}" srcOrd="5" destOrd="0" parTransId="{1DF98E20-26D2-0740-A53A-E1DEC4609EEB}" sibTransId="{E74B34A4-5812-174F-943B-34E0E5AFE3BB}"/>
    <dgm:cxn modelId="{CED4C7F6-C559-1B47-81A4-BED121EFBE2F}" type="presOf" srcId="{EB7920B5-B8F8-604F-B22C-1D41F83A4A25}" destId="{76977731-EFDA-0A4D-9460-519358756332}" srcOrd="0" destOrd="0" presId="urn:microsoft.com/office/officeart/2005/8/layout/cycle6"/>
    <dgm:cxn modelId="{9A5348F8-64C0-654F-98EA-1946B89B350E}" srcId="{29032E6B-8235-9B4D-8371-7B90EADCB0ED}" destId="{C10B35EC-5B2E-1645-9004-02A43CDA8E38}" srcOrd="1" destOrd="0" parTransId="{56B3EE57-BD70-FD4E-B985-59A89B39185C}" sibTransId="{80B6D51A-D197-4244-9DFF-AB1CBD073521}"/>
    <dgm:cxn modelId="{08F37B1C-D86B-1543-A269-6871FC50699F}" type="presParOf" srcId="{9E032E8D-20BC-F34B-8D94-67CA80FEC568}" destId="{1F75AA02-667A-6B41-8162-0E5DE8211C65}" srcOrd="0" destOrd="0" presId="urn:microsoft.com/office/officeart/2005/8/layout/cycle6"/>
    <dgm:cxn modelId="{338F0C73-97FC-0644-837D-0F33BBF1D206}" type="presParOf" srcId="{9E032E8D-20BC-F34B-8D94-67CA80FEC568}" destId="{7058D73A-9256-CF42-92D2-E87EC380B949}" srcOrd="1" destOrd="0" presId="urn:microsoft.com/office/officeart/2005/8/layout/cycle6"/>
    <dgm:cxn modelId="{57904D1A-43E9-CA47-A6B2-85D693404787}" type="presParOf" srcId="{9E032E8D-20BC-F34B-8D94-67CA80FEC568}" destId="{F8A954AD-B3BE-2F4A-8086-17A76F8F9D20}" srcOrd="2" destOrd="0" presId="urn:microsoft.com/office/officeart/2005/8/layout/cycle6"/>
    <dgm:cxn modelId="{ED419E19-B318-F84D-BF99-853F9D586C90}" type="presParOf" srcId="{9E032E8D-20BC-F34B-8D94-67CA80FEC568}" destId="{E4F4B16F-FF58-8844-8680-EC1D7751CEF9}" srcOrd="3" destOrd="0" presId="urn:microsoft.com/office/officeart/2005/8/layout/cycle6"/>
    <dgm:cxn modelId="{8B62D81B-C5B3-2D4A-B16E-38B32A46760E}" type="presParOf" srcId="{9E032E8D-20BC-F34B-8D94-67CA80FEC568}" destId="{51C3955F-8918-C04F-8EF3-67B367AB01A9}" srcOrd="4" destOrd="0" presId="urn:microsoft.com/office/officeart/2005/8/layout/cycle6"/>
    <dgm:cxn modelId="{575D0A05-7E6D-5B47-8A81-4A11616DA6A9}" type="presParOf" srcId="{9E032E8D-20BC-F34B-8D94-67CA80FEC568}" destId="{979855DD-BAA4-0C44-A1CC-98D709D5BBF3}" srcOrd="5" destOrd="0" presId="urn:microsoft.com/office/officeart/2005/8/layout/cycle6"/>
    <dgm:cxn modelId="{802330F1-950C-8444-95B4-C0F2EEA32737}" type="presParOf" srcId="{9E032E8D-20BC-F34B-8D94-67CA80FEC568}" destId="{FC88D33C-B66B-6C4F-A595-B7AA87B1EE33}" srcOrd="6" destOrd="0" presId="urn:microsoft.com/office/officeart/2005/8/layout/cycle6"/>
    <dgm:cxn modelId="{2A75D585-4808-264B-8C66-E5495C02FC44}" type="presParOf" srcId="{9E032E8D-20BC-F34B-8D94-67CA80FEC568}" destId="{5CDB5CE7-4CE0-FA49-8E73-ABC46910E6FA}" srcOrd="7" destOrd="0" presId="urn:microsoft.com/office/officeart/2005/8/layout/cycle6"/>
    <dgm:cxn modelId="{657A30B5-B73F-9040-B821-77BF2334A3A9}" type="presParOf" srcId="{9E032E8D-20BC-F34B-8D94-67CA80FEC568}" destId="{7782FA03-B5F1-4444-9305-06393879398C}" srcOrd="8" destOrd="0" presId="urn:microsoft.com/office/officeart/2005/8/layout/cycle6"/>
    <dgm:cxn modelId="{8A81E9DD-2810-BD4A-B00B-F5C5B0DA14E7}" type="presParOf" srcId="{9E032E8D-20BC-F34B-8D94-67CA80FEC568}" destId="{019BDA10-5C06-8143-ACFE-E73D00FD3375}" srcOrd="9" destOrd="0" presId="urn:microsoft.com/office/officeart/2005/8/layout/cycle6"/>
    <dgm:cxn modelId="{67FA64B5-C335-F84D-9555-93E89106F203}" type="presParOf" srcId="{9E032E8D-20BC-F34B-8D94-67CA80FEC568}" destId="{F34715A0-B168-2448-B7A2-0BDDA5F2A645}" srcOrd="10" destOrd="0" presId="urn:microsoft.com/office/officeart/2005/8/layout/cycle6"/>
    <dgm:cxn modelId="{2A77794F-2F4A-AB4B-A2FB-77E9911510AE}" type="presParOf" srcId="{9E032E8D-20BC-F34B-8D94-67CA80FEC568}" destId="{0ED9F400-6DBE-3941-9FA0-BA8A45D13CFE}" srcOrd="11" destOrd="0" presId="urn:microsoft.com/office/officeart/2005/8/layout/cycle6"/>
    <dgm:cxn modelId="{5CA3F3AD-1EE7-DB48-A220-8E6E4A12EDE0}" type="presParOf" srcId="{9E032E8D-20BC-F34B-8D94-67CA80FEC568}" destId="{5E45DD2C-93F8-4F47-9A69-BEF074F52834}" srcOrd="12" destOrd="0" presId="urn:microsoft.com/office/officeart/2005/8/layout/cycle6"/>
    <dgm:cxn modelId="{6CF127FA-04D9-D649-AB69-34F2023DC724}" type="presParOf" srcId="{9E032E8D-20BC-F34B-8D94-67CA80FEC568}" destId="{91BAB2DC-7ECF-B04C-9201-280BA4B11385}" srcOrd="13" destOrd="0" presId="urn:microsoft.com/office/officeart/2005/8/layout/cycle6"/>
    <dgm:cxn modelId="{C3E7BB0D-699C-9644-9547-ED240B75DAC3}" type="presParOf" srcId="{9E032E8D-20BC-F34B-8D94-67CA80FEC568}" destId="{5F19D22F-CF78-AD49-AD5B-7626454ABCDD}" srcOrd="14" destOrd="0" presId="urn:microsoft.com/office/officeart/2005/8/layout/cycle6"/>
    <dgm:cxn modelId="{D7F08BF2-0421-C34E-9D7D-3C2178B963CA}" type="presParOf" srcId="{9E032E8D-20BC-F34B-8D94-67CA80FEC568}" destId="{F30192E9-D178-B94B-A6A8-56FDD5453AF6}" srcOrd="15" destOrd="0" presId="urn:microsoft.com/office/officeart/2005/8/layout/cycle6"/>
    <dgm:cxn modelId="{28A13DC8-212D-0B4A-8AC9-68592EC868E2}" type="presParOf" srcId="{9E032E8D-20BC-F34B-8D94-67CA80FEC568}" destId="{0FEE21AE-0E04-C44C-BDB5-A0711FA8DC8B}" srcOrd="16" destOrd="0" presId="urn:microsoft.com/office/officeart/2005/8/layout/cycle6"/>
    <dgm:cxn modelId="{BF9E8879-4F8F-9E4D-B078-B8D432B2D130}" type="presParOf" srcId="{9E032E8D-20BC-F34B-8D94-67CA80FEC568}" destId="{F45A3981-C22A-124B-AB2A-83ECE57A18A5}" srcOrd="17" destOrd="0" presId="urn:microsoft.com/office/officeart/2005/8/layout/cycle6"/>
    <dgm:cxn modelId="{566FA33B-4F98-DF43-91B8-0845A25D8BC8}" type="presParOf" srcId="{9E032E8D-20BC-F34B-8D94-67CA80FEC568}" destId="{28F9F1F5-0668-E74B-9FD9-7BD3CE4CB939}" srcOrd="18" destOrd="0" presId="urn:microsoft.com/office/officeart/2005/8/layout/cycle6"/>
    <dgm:cxn modelId="{3646396E-8FCE-A244-9362-7A9497FA0501}" type="presParOf" srcId="{9E032E8D-20BC-F34B-8D94-67CA80FEC568}" destId="{6A1BA952-C5B9-6A48-8BA1-2456FCAC5C13}" srcOrd="19" destOrd="0" presId="urn:microsoft.com/office/officeart/2005/8/layout/cycle6"/>
    <dgm:cxn modelId="{4B7A2D40-0858-3A4D-BA19-B8911E85D035}" type="presParOf" srcId="{9E032E8D-20BC-F34B-8D94-67CA80FEC568}" destId="{47BB6642-DEA6-9A48-B777-B70660715B38}" srcOrd="20" destOrd="0" presId="urn:microsoft.com/office/officeart/2005/8/layout/cycle6"/>
    <dgm:cxn modelId="{AD751C2B-9305-F449-AB9A-9664609761C2}" type="presParOf" srcId="{9E032E8D-20BC-F34B-8D94-67CA80FEC568}" destId="{17F1F1FD-F380-AA4B-A1C9-98340A5CC4F5}" srcOrd="21" destOrd="0" presId="urn:microsoft.com/office/officeart/2005/8/layout/cycle6"/>
    <dgm:cxn modelId="{3EAA4D9A-9A32-8F4E-A2AE-1697D3928563}" type="presParOf" srcId="{9E032E8D-20BC-F34B-8D94-67CA80FEC568}" destId="{B01F24BA-A41E-F84A-82A5-824E8BAF848B}" srcOrd="22" destOrd="0" presId="urn:microsoft.com/office/officeart/2005/8/layout/cycle6"/>
    <dgm:cxn modelId="{E304D2DA-49F1-CA43-9A5F-4584B33BC51E}" type="presParOf" srcId="{9E032E8D-20BC-F34B-8D94-67CA80FEC568}" destId="{2DB5F0D1-522B-C749-A841-B00CE67315D2}" srcOrd="23" destOrd="0" presId="urn:microsoft.com/office/officeart/2005/8/layout/cycle6"/>
    <dgm:cxn modelId="{3F6F3662-4A11-4043-AF38-8728C8ACEB75}" type="presParOf" srcId="{9E032E8D-20BC-F34B-8D94-67CA80FEC568}" destId="{63C1A19A-A837-8644-BFFE-3D7D62076D55}" srcOrd="24" destOrd="0" presId="urn:microsoft.com/office/officeart/2005/8/layout/cycle6"/>
    <dgm:cxn modelId="{80CBEFAD-934F-C342-BF78-C7BD6061471F}" type="presParOf" srcId="{9E032E8D-20BC-F34B-8D94-67CA80FEC568}" destId="{3BAFB4E4-8F99-1B45-97A6-7C3482F65675}" srcOrd="25" destOrd="0" presId="urn:microsoft.com/office/officeart/2005/8/layout/cycle6"/>
    <dgm:cxn modelId="{7C70689F-5B40-744F-AEBA-CBCC1D772395}" type="presParOf" srcId="{9E032E8D-20BC-F34B-8D94-67CA80FEC568}" destId="{303CF5A5-8298-644A-B03B-E8389F094266}" srcOrd="26" destOrd="0" presId="urn:microsoft.com/office/officeart/2005/8/layout/cycle6"/>
    <dgm:cxn modelId="{014579D2-B54E-344B-894B-4B93D0B3A234}" type="presParOf" srcId="{9E032E8D-20BC-F34B-8D94-67CA80FEC568}" destId="{85024DB1-8962-FB49-861E-98504BA1F1BA}" srcOrd="27" destOrd="0" presId="urn:microsoft.com/office/officeart/2005/8/layout/cycle6"/>
    <dgm:cxn modelId="{0B07B7F5-B51D-AA4C-85B6-894B3655D425}" type="presParOf" srcId="{9E032E8D-20BC-F34B-8D94-67CA80FEC568}" destId="{D1B60060-78A4-8847-BF6F-0B02B0950F11}" srcOrd="28" destOrd="0" presId="urn:microsoft.com/office/officeart/2005/8/layout/cycle6"/>
    <dgm:cxn modelId="{091E5CEF-A5AF-4344-9953-F80704E853C3}" type="presParOf" srcId="{9E032E8D-20BC-F34B-8D94-67CA80FEC568}" destId="{76977731-EFDA-0A4D-9460-519358756332}" srcOrd="29"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032E6B-8235-9B4D-8371-7B90EADCB0ED}"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244DEFD0-D479-0645-8932-8F895EAB4E99}">
      <dgm:prSet phldrT="[Text]" custT="1"/>
      <dgm:spPr>
        <a:solidFill>
          <a:schemeClr val="accent3"/>
        </a:solidFill>
        <a:ln>
          <a:solidFill>
            <a:schemeClr val="bg1"/>
          </a:solidFill>
        </a:ln>
      </dgm:spPr>
      <dgm:t>
        <a:bodyPr/>
        <a:lstStyle/>
        <a:p>
          <a:r>
            <a:rPr lang="en-US" sz="800" dirty="0"/>
            <a:t>GLR K</a:t>
          </a:r>
        </a:p>
      </dgm:t>
    </dgm:pt>
    <dgm:pt modelId="{B1796015-C731-FE46-95E1-57C75F1A6926}" type="parTrans" cxnId="{B3249A0C-ACA2-854A-A9AD-3F7E3DA32395}">
      <dgm:prSet/>
      <dgm:spPr/>
      <dgm:t>
        <a:bodyPr/>
        <a:lstStyle/>
        <a:p>
          <a:endParaRPr lang="en-US" sz="800"/>
        </a:p>
      </dgm:t>
    </dgm:pt>
    <dgm:pt modelId="{73AFF902-DD56-F54E-8E28-A9C40EEC7976}" type="sibTrans" cxnId="{B3249A0C-ACA2-854A-A9AD-3F7E3DA32395}">
      <dgm:prSet/>
      <dgm:spPr/>
      <dgm:t>
        <a:bodyPr/>
        <a:lstStyle/>
        <a:p>
          <a:endParaRPr lang="en-US" sz="800"/>
        </a:p>
      </dgm:t>
    </dgm:pt>
    <dgm:pt modelId="{C10B35EC-5B2E-1645-9004-02A43CDA8E38}">
      <dgm:prSet phldrT="[Text]" custT="1"/>
      <dgm:spPr>
        <a:solidFill>
          <a:schemeClr val="accent3"/>
        </a:solidFill>
        <a:ln>
          <a:solidFill>
            <a:schemeClr val="bg1"/>
          </a:solidFill>
        </a:ln>
      </dgm:spPr>
      <dgm:t>
        <a:bodyPr/>
        <a:lstStyle/>
        <a:p>
          <a:r>
            <a:rPr lang="en-US" sz="800" dirty="0"/>
            <a:t>GLR 1</a:t>
          </a:r>
        </a:p>
      </dgm:t>
    </dgm:pt>
    <dgm:pt modelId="{56B3EE57-BD70-FD4E-B985-59A89B39185C}" type="parTrans" cxnId="{9A5348F8-64C0-654F-98EA-1946B89B350E}">
      <dgm:prSet/>
      <dgm:spPr/>
      <dgm:t>
        <a:bodyPr/>
        <a:lstStyle/>
        <a:p>
          <a:endParaRPr lang="en-US" sz="800"/>
        </a:p>
      </dgm:t>
    </dgm:pt>
    <dgm:pt modelId="{80B6D51A-D197-4244-9DFF-AB1CBD073521}" type="sibTrans" cxnId="{9A5348F8-64C0-654F-98EA-1946B89B350E}">
      <dgm:prSet/>
      <dgm:spPr/>
      <dgm:t>
        <a:bodyPr/>
        <a:lstStyle/>
        <a:p>
          <a:endParaRPr lang="en-US" sz="800"/>
        </a:p>
      </dgm:t>
    </dgm:pt>
    <dgm:pt modelId="{1D289150-EED7-6F41-AC2A-ECE8D7786B6C}">
      <dgm:prSet phldrT="[Text]" custT="1"/>
      <dgm:spPr>
        <a:solidFill>
          <a:schemeClr val="accent2"/>
        </a:solidFill>
      </dgm:spPr>
      <dgm:t>
        <a:bodyPr/>
        <a:lstStyle/>
        <a:p>
          <a:r>
            <a:rPr lang="en-US" sz="800" dirty="0"/>
            <a:t>GLR 2</a:t>
          </a:r>
        </a:p>
      </dgm:t>
    </dgm:pt>
    <dgm:pt modelId="{390E38DD-5F7A-F847-B9C7-CA9DFD58A8A3}" type="parTrans" cxnId="{136C8D2E-23EF-1548-BF37-CDDFE39A04CE}">
      <dgm:prSet/>
      <dgm:spPr/>
      <dgm:t>
        <a:bodyPr/>
        <a:lstStyle/>
        <a:p>
          <a:endParaRPr lang="en-US" sz="800"/>
        </a:p>
      </dgm:t>
    </dgm:pt>
    <dgm:pt modelId="{22475172-FD41-2443-8DD1-9E8E1110EC11}" type="sibTrans" cxnId="{136C8D2E-23EF-1548-BF37-CDDFE39A04CE}">
      <dgm:prSet/>
      <dgm:spPr/>
      <dgm:t>
        <a:bodyPr/>
        <a:lstStyle/>
        <a:p>
          <a:endParaRPr lang="en-US" sz="800"/>
        </a:p>
      </dgm:t>
    </dgm:pt>
    <dgm:pt modelId="{1884CD63-F499-0147-97B4-3CD30D28C20E}">
      <dgm:prSet phldrT="[Text]" custT="1"/>
      <dgm:spPr>
        <a:solidFill>
          <a:schemeClr val="accent3"/>
        </a:solidFill>
      </dgm:spPr>
      <dgm:t>
        <a:bodyPr/>
        <a:lstStyle/>
        <a:p>
          <a:r>
            <a:rPr lang="en-US" sz="800" dirty="0"/>
            <a:t>GLR 3</a:t>
          </a:r>
        </a:p>
      </dgm:t>
    </dgm:pt>
    <dgm:pt modelId="{F00B738D-F888-C04A-8FF3-4BFE18142958}" type="parTrans" cxnId="{0E0E2009-BE78-4B4B-8E45-BB1952862010}">
      <dgm:prSet/>
      <dgm:spPr/>
      <dgm:t>
        <a:bodyPr/>
        <a:lstStyle/>
        <a:p>
          <a:endParaRPr lang="en-US" sz="800"/>
        </a:p>
      </dgm:t>
    </dgm:pt>
    <dgm:pt modelId="{D87AAD74-82B7-2041-AC7B-5404A8CB1FD8}" type="sibTrans" cxnId="{0E0E2009-BE78-4B4B-8E45-BB1952862010}">
      <dgm:prSet/>
      <dgm:spPr/>
      <dgm:t>
        <a:bodyPr/>
        <a:lstStyle/>
        <a:p>
          <a:endParaRPr lang="en-US" sz="800"/>
        </a:p>
      </dgm:t>
    </dgm:pt>
    <dgm:pt modelId="{BC1AB991-49A5-044B-A4D6-A1A3D720E2F8}">
      <dgm:prSet phldrT="[Text]" custT="1"/>
      <dgm:spPr>
        <a:solidFill>
          <a:schemeClr val="accent3"/>
        </a:solidFill>
      </dgm:spPr>
      <dgm:t>
        <a:bodyPr/>
        <a:lstStyle/>
        <a:p>
          <a:r>
            <a:rPr lang="en-US" sz="800" dirty="0"/>
            <a:t>GLR 4</a:t>
          </a:r>
        </a:p>
      </dgm:t>
    </dgm:pt>
    <dgm:pt modelId="{E354EB25-B877-224C-9024-ED9D357A9738}" type="parTrans" cxnId="{FFFCE51D-B5E4-9348-925A-F43F834DA04E}">
      <dgm:prSet/>
      <dgm:spPr/>
      <dgm:t>
        <a:bodyPr/>
        <a:lstStyle/>
        <a:p>
          <a:endParaRPr lang="en-US" sz="800"/>
        </a:p>
      </dgm:t>
    </dgm:pt>
    <dgm:pt modelId="{D795D491-917F-E84E-92F9-81689DC3FA6E}" type="sibTrans" cxnId="{FFFCE51D-B5E4-9348-925A-F43F834DA04E}">
      <dgm:prSet/>
      <dgm:spPr/>
      <dgm:t>
        <a:bodyPr/>
        <a:lstStyle/>
        <a:p>
          <a:endParaRPr lang="en-US" sz="800"/>
        </a:p>
      </dgm:t>
    </dgm:pt>
    <dgm:pt modelId="{0F6C7B8F-5900-8B45-B5BC-3524F0820250}">
      <dgm:prSet phldrT="[Text]" custT="1"/>
      <dgm:spPr>
        <a:solidFill>
          <a:schemeClr val="accent3"/>
        </a:solidFill>
        <a:ln>
          <a:solidFill>
            <a:schemeClr val="bg1"/>
          </a:solidFill>
        </a:ln>
      </dgm:spPr>
      <dgm:t>
        <a:bodyPr/>
        <a:lstStyle/>
        <a:p>
          <a:r>
            <a:rPr lang="en-US" sz="800" dirty="0"/>
            <a:t>GLR 5</a:t>
          </a:r>
        </a:p>
      </dgm:t>
    </dgm:pt>
    <dgm:pt modelId="{3737EE15-F8D0-0840-91DB-19619C274D51}" type="parTrans" cxnId="{F149B211-0F9E-F644-B4FB-2AF6AE9D1B72}">
      <dgm:prSet/>
      <dgm:spPr/>
      <dgm:t>
        <a:bodyPr/>
        <a:lstStyle/>
        <a:p>
          <a:endParaRPr lang="en-US" sz="800"/>
        </a:p>
      </dgm:t>
    </dgm:pt>
    <dgm:pt modelId="{8846C612-066E-034B-ACFF-D394E77960E6}" type="sibTrans" cxnId="{F149B211-0F9E-F644-B4FB-2AF6AE9D1B72}">
      <dgm:prSet/>
      <dgm:spPr/>
      <dgm:t>
        <a:bodyPr/>
        <a:lstStyle/>
        <a:p>
          <a:endParaRPr lang="en-US" sz="800"/>
        </a:p>
      </dgm:t>
    </dgm:pt>
    <dgm:pt modelId="{B5F7EEF8-3291-3E41-A2C8-56FA91388CEF}">
      <dgm:prSet phldrT="[Text]" custT="1"/>
      <dgm:spPr>
        <a:solidFill>
          <a:schemeClr val="accent6">
            <a:lumMod val="75000"/>
          </a:schemeClr>
        </a:solidFill>
        <a:ln>
          <a:solidFill>
            <a:schemeClr val="bg1"/>
          </a:solidFill>
        </a:ln>
      </dgm:spPr>
      <dgm:t>
        <a:bodyPr/>
        <a:lstStyle/>
        <a:p>
          <a:r>
            <a:rPr lang="en-US" sz="800" dirty="0"/>
            <a:t>Enrichment Leads</a:t>
          </a:r>
        </a:p>
      </dgm:t>
    </dgm:pt>
    <dgm:pt modelId="{367F0A32-D15B-9148-BF49-F7F748FD3AA5}" type="parTrans" cxnId="{83886843-D5C7-724B-8EF1-E83D051B599B}">
      <dgm:prSet/>
      <dgm:spPr/>
      <dgm:t>
        <a:bodyPr/>
        <a:lstStyle/>
        <a:p>
          <a:endParaRPr lang="en-US" sz="800"/>
        </a:p>
      </dgm:t>
    </dgm:pt>
    <dgm:pt modelId="{C5BCCF02-B1FB-F942-940F-6DB56580CBCE}" type="sibTrans" cxnId="{83886843-D5C7-724B-8EF1-E83D051B599B}">
      <dgm:prSet/>
      <dgm:spPr/>
      <dgm:t>
        <a:bodyPr/>
        <a:lstStyle/>
        <a:p>
          <a:endParaRPr lang="en-US" sz="800"/>
        </a:p>
      </dgm:t>
    </dgm:pt>
    <dgm:pt modelId="{839C996F-F50B-A244-9A54-A3CCC52D0D68}">
      <dgm:prSet phldrT="[Text]" custT="1"/>
      <dgm:spPr>
        <a:solidFill>
          <a:schemeClr val="accent3"/>
        </a:solidFill>
      </dgm:spPr>
      <dgm:t>
        <a:bodyPr/>
        <a:lstStyle/>
        <a:p>
          <a:r>
            <a:rPr lang="en-US" sz="800" dirty="0"/>
            <a:t>Business Sponsor Lead</a:t>
          </a:r>
        </a:p>
      </dgm:t>
    </dgm:pt>
    <dgm:pt modelId="{3E36C72B-AFE1-9841-A450-496A327735AE}" type="parTrans" cxnId="{2623BED8-136C-8943-A8CA-78687C7A7317}">
      <dgm:prSet/>
      <dgm:spPr/>
      <dgm:t>
        <a:bodyPr/>
        <a:lstStyle/>
        <a:p>
          <a:endParaRPr lang="en-US" sz="800"/>
        </a:p>
      </dgm:t>
    </dgm:pt>
    <dgm:pt modelId="{EA86ACE7-AB66-B345-89CC-3558749DD1B2}" type="sibTrans" cxnId="{2623BED8-136C-8943-A8CA-78687C7A7317}">
      <dgm:prSet/>
      <dgm:spPr/>
      <dgm:t>
        <a:bodyPr/>
        <a:lstStyle/>
        <a:p>
          <a:endParaRPr lang="en-US" sz="800"/>
        </a:p>
      </dgm:t>
    </dgm:pt>
    <dgm:pt modelId="{0A679D76-01A0-E94C-B20B-D5792E588CE5}">
      <dgm:prSet phldrT="[Text]" custT="1"/>
      <dgm:spPr>
        <a:solidFill>
          <a:schemeClr val="accent3"/>
        </a:solidFill>
        <a:ln>
          <a:solidFill>
            <a:schemeClr val="bg1"/>
          </a:solidFill>
        </a:ln>
      </dgm:spPr>
      <dgm:t>
        <a:bodyPr/>
        <a:lstStyle/>
        <a:p>
          <a:r>
            <a:rPr lang="en-US" sz="800" dirty="0"/>
            <a:t>Book Fair Leads</a:t>
          </a:r>
        </a:p>
      </dgm:t>
    </dgm:pt>
    <dgm:pt modelId="{524DA43C-600A-9949-A62D-C6E9B4BC9C57}" type="parTrans" cxnId="{BDD17283-25FA-2A48-8B3A-7676646E15D9}">
      <dgm:prSet/>
      <dgm:spPr/>
      <dgm:t>
        <a:bodyPr/>
        <a:lstStyle/>
        <a:p>
          <a:endParaRPr lang="en-US" sz="800"/>
        </a:p>
      </dgm:t>
    </dgm:pt>
    <dgm:pt modelId="{EB7920B5-B8F8-604F-B22C-1D41F83A4A25}" type="sibTrans" cxnId="{BDD17283-25FA-2A48-8B3A-7676646E15D9}">
      <dgm:prSet/>
      <dgm:spPr/>
      <dgm:t>
        <a:bodyPr/>
        <a:lstStyle/>
        <a:p>
          <a:endParaRPr lang="en-US" sz="800"/>
        </a:p>
      </dgm:t>
    </dgm:pt>
    <dgm:pt modelId="{86216CD2-EA61-5E42-AA5C-28EE11536000}">
      <dgm:prSet phldrT="[Text]" custT="1"/>
      <dgm:spPr>
        <a:solidFill>
          <a:schemeClr val="accent2"/>
        </a:solidFill>
        <a:ln>
          <a:solidFill>
            <a:schemeClr val="bg1"/>
          </a:solidFill>
        </a:ln>
      </dgm:spPr>
      <dgm:t>
        <a:bodyPr/>
        <a:lstStyle/>
        <a:p>
          <a:r>
            <a:rPr lang="en-US" sz="800" dirty="0"/>
            <a:t>Holiday House Leads</a:t>
          </a:r>
        </a:p>
      </dgm:t>
    </dgm:pt>
    <dgm:pt modelId="{5F3C0E80-CD4E-444E-A8C6-F8C0D1148441}" type="parTrans" cxnId="{D39DFCB1-61D3-BB4E-B4A4-305947E71243}">
      <dgm:prSet/>
      <dgm:spPr/>
      <dgm:t>
        <a:bodyPr/>
        <a:lstStyle/>
        <a:p>
          <a:endParaRPr lang="en-US" sz="800"/>
        </a:p>
      </dgm:t>
    </dgm:pt>
    <dgm:pt modelId="{7D5C3720-682B-F54F-96C2-819C463F9AF4}" type="sibTrans" cxnId="{D39DFCB1-61D3-BB4E-B4A4-305947E71243}">
      <dgm:prSet/>
      <dgm:spPr/>
      <dgm:t>
        <a:bodyPr/>
        <a:lstStyle/>
        <a:p>
          <a:endParaRPr lang="en-US" sz="800"/>
        </a:p>
      </dgm:t>
    </dgm:pt>
    <dgm:pt modelId="{0B94E5DD-8CF1-0749-A1FD-33D0C92A2D95}">
      <dgm:prSet phldrT="[Text]" custT="1"/>
      <dgm:spPr>
        <a:solidFill>
          <a:schemeClr val="accent2"/>
        </a:solidFill>
      </dgm:spPr>
      <dgm:t>
        <a:bodyPr/>
        <a:lstStyle/>
        <a:p>
          <a:r>
            <a:rPr lang="en-US" sz="800" dirty="0"/>
            <a:t>Kindness Leads</a:t>
          </a:r>
        </a:p>
      </dgm:t>
    </dgm:pt>
    <dgm:pt modelId="{327E9D45-212F-ED4E-B38E-C5A4A2B666C2}" type="parTrans" cxnId="{C47C8C28-AD32-F846-AC0D-332D3C618EE9}">
      <dgm:prSet/>
      <dgm:spPr/>
      <dgm:t>
        <a:bodyPr/>
        <a:lstStyle/>
        <a:p>
          <a:endParaRPr lang="en-US" sz="800"/>
        </a:p>
      </dgm:t>
    </dgm:pt>
    <dgm:pt modelId="{BB354195-BF1B-A94E-8C7E-FCE4E538A283}" type="sibTrans" cxnId="{C47C8C28-AD32-F846-AC0D-332D3C618EE9}">
      <dgm:prSet/>
      <dgm:spPr/>
      <dgm:t>
        <a:bodyPr/>
        <a:lstStyle/>
        <a:p>
          <a:endParaRPr lang="en-US" sz="800"/>
        </a:p>
      </dgm:t>
    </dgm:pt>
    <dgm:pt modelId="{4A53FA58-FFF5-E44E-9483-EA185B9BBF50}">
      <dgm:prSet phldrT="[Text]" custT="1"/>
      <dgm:spPr>
        <a:solidFill>
          <a:schemeClr val="accent6">
            <a:lumMod val="75000"/>
          </a:schemeClr>
        </a:solidFill>
        <a:ln>
          <a:solidFill>
            <a:schemeClr val="bg1"/>
          </a:solidFill>
        </a:ln>
      </dgm:spPr>
      <dgm:t>
        <a:bodyPr/>
        <a:lstStyle/>
        <a:p>
          <a:r>
            <a:rPr lang="en-US" sz="800" dirty="0"/>
            <a:t>Photos / Yearbook Leads</a:t>
          </a:r>
        </a:p>
      </dgm:t>
    </dgm:pt>
    <dgm:pt modelId="{C9E01A20-33E6-6540-9E2C-C688508D8B06}" type="parTrans" cxnId="{E6466726-F2B7-994D-AD32-1058BC978A49}">
      <dgm:prSet/>
      <dgm:spPr/>
      <dgm:t>
        <a:bodyPr/>
        <a:lstStyle/>
        <a:p>
          <a:endParaRPr lang="en-US" sz="800"/>
        </a:p>
      </dgm:t>
    </dgm:pt>
    <dgm:pt modelId="{02CCA331-EE28-AA48-AE87-2A6009EACCE0}" type="sibTrans" cxnId="{E6466726-F2B7-994D-AD32-1058BC978A49}">
      <dgm:prSet/>
      <dgm:spPr/>
      <dgm:t>
        <a:bodyPr/>
        <a:lstStyle/>
        <a:p>
          <a:endParaRPr lang="en-US" sz="800"/>
        </a:p>
      </dgm:t>
    </dgm:pt>
    <dgm:pt modelId="{E489923B-9667-1449-81F0-1FD821D0CCF8}">
      <dgm:prSet custT="1"/>
      <dgm:spPr>
        <a:solidFill>
          <a:schemeClr val="accent2"/>
        </a:solidFill>
        <a:ln>
          <a:solidFill>
            <a:schemeClr val="bg1"/>
          </a:solidFill>
        </a:ln>
      </dgm:spPr>
      <dgm:t>
        <a:bodyPr/>
        <a:lstStyle/>
        <a:p>
          <a:r>
            <a:rPr lang="en-US" sz="800" dirty="0"/>
            <a:t>Art Show Leads</a:t>
          </a:r>
        </a:p>
      </dgm:t>
    </dgm:pt>
    <dgm:pt modelId="{E0ED4750-7D32-CE43-BCB7-34D792C969FB}" type="parTrans" cxnId="{93EA7138-EEBD-B843-A5AA-0983438A8168}">
      <dgm:prSet/>
      <dgm:spPr/>
      <dgm:t>
        <a:bodyPr/>
        <a:lstStyle/>
        <a:p>
          <a:endParaRPr lang="en-US"/>
        </a:p>
      </dgm:t>
    </dgm:pt>
    <dgm:pt modelId="{EFA36DA3-2B66-7542-AB21-D9D43305FBC5}" type="sibTrans" cxnId="{93EA7138-EEBD-B843-A5AA-0983438A8168}">
      <dgm:prSet/>
      <dgm:spPr/>
      <dgm:t>
        <a:bodyPr/>
        <a:lstStyle/>
        <a:p>
          <a:endParaRPr lang="en-US"/>
        </a:p>
      </dgm:t>
    </dgm:pt>
    <dgm:pt modelId="{9E032E8D-20BC-F34B-8D94-67CA80FEC568}" type="pres">
      <dgm:prSet presAssocID="{29032E6B-8235-9B4D-8371-7B90EADCB0ED}" presName="cycle" presStyleCnt="0">
        <dgm:presLayoutVars>
          <dgm:dir/>
          <dgm:resizeHandles val="exact"/>
        </dgm:presLayoutVars>
      </dgm:prSet>
      <dgm:spPr/>
    </dgm:pt>
    <dgm:pt modelId="{1F75AA02-667A-6B41-8162-0E5DE8211C65}" type="pres">
      <dgm:prSet presAssocID="{244DEFD0-D479-0645-8932-8F895EAB4E99}" presName="node" presStyleLbl="node1" presStyleIdx="0" presStyleCnt="13">
        <dgm:presLayoutVars>
          <dgm:bulletEnabled val="1"/>
        </dgm:presLayoutVars>
      </dgm:prSet>
      <dgm:spPr/>
    </dgm:pt>
    <dgm:pt modelId="{7058D73A-9256-CF42-92D2-E87EC380B949}" type="pres">
      <dgm:prSet presAssocID="{244DEFD0-D479-0645-8932-8F895EAB4E99}" presName="spNode" presStyleCnt="0"/>
      <dgm:spPr/>
    </dgm:pt>
    <dgm:pt modelId="{F8A954AD-B3BE-2F4A-8086-17A76F8F9D20}" type="pres">
      <dgm:prSet presAssocID="{73AFF902-DD56-F54E-8E28-A9C40EEC7976}" presName="sibTrans" presStyleLbl="sibTrans1D1" presStyleIdx="0" presStyleCnt="13"/>
      <dgm:spPr/>
    </dgm:pt>
    <dgm:pt modelId="{E4F4B16F-FF58-8844-8680-EC1D7751CEF9}" type="pres">
      <dgm:prSet presAssocID="{C10B35EC-5B2E-1645-9004-02A43CDA8E38}" presName="node" presStyleLbl="node1" presStyleIdx="1" presStyleCnt="13">
        <dgm:presLayoutVars>
          <dgm:bulletEnabled val="1"/>
        </dgm:presLayoutVars>
      </dgm:prSet>
      <dgm:spPr/>
    </dgm:pt>
    <dgm:pt modelId="{51C3955F-8918-C04F-8EF3-67B367AB01A9}" type="pres">
      <dgm:prSet presAssocID="{C10B35EC-5B2E-1645-9004-02A43CDA8E38}" presName="spNode" presStyleCnt="0"/>
      <dgm:spPr/>
    </dgm:pt>
    <dgm:pt modelId="{979855DD-BAA4-0C44-A1CC-98D709D5BBF3}" type="pres">
      <dgm:prSet presAssocID="{80B6D51A-D197-4244-9DFF-AB1CBD073521}" presName="sibTrans" presStyleLbl="sibTrans1D1" presStyleIdx="1" presStyleCnt="13"/>
      <dgm:spPr/>
    </dgm:pt>
    <dgm:pt modelId="{FC88D33C-B66B-6C4F-A595-B7AA87B1EE33}" type="pres">
      <dgm:prSet presAssocID="{1D289150-EED7-6F41-AC2A-ECE8D7786B6C}" presName="node" presStyleLbl="node1" presStyleIdx="2" presStyleCnt="13">
        <dgm:presLayoutVars>
          <dgm:bulletEnabled val="1"/>
        </dgm:presLayoutVars>
      </dgm:prSet>
      <dgm:spPr/>
    </dgm:pt>
    <dgm:pt modelId="{5CDB5CE7-4CE0-FA49-8E73-ABC46910E6FA}" type="pres">
      <dgm:prSet presAssocID="{1D289150-EED7-6F41-AC2A-ECE8D7786B6C}" presName="spNode" presStyleCnt="0"/>
      <dgm:spPr/>
    </dgm:pt>
    <dgm:pt modelId="{7782FA03-B5F1-4444-9305-06393879398C}" type="pres">
      <dgm:prSet presAssocID="{22475172-FD41-2443-8DD1-9E8E1110EC11}" presName="sibTrans" presStyleLbl="sibTrans1D1" presStyleIdx="2" presStyleCnt="13"/>
      <dgm:spPr/>
    </dgm:pt>
    <dgm:pt modelId="{019BDA10-5C06-8143-ACFE-E73D00FD3375}" type="pres">
      <dgm:prSet presAssocID="{1884CD63-F499-0147-97B4-3CD30D28C20E}" presName="node" presStyleLbl="node1" presStyleIdx="3" presStyleCnt="13">
        <dgm:presLayoutVars>
          <dgm:bulletEnabled val="1"/>
        </dgm:presLayoutVars>
      </dgm:prSet>
      <dgm:spPr/>
    </dgm:pt>
    <dgm:pt modelId="{F34715A0-B168-2448-B7A2-0BDDA5F2A645}" type="pres">
      <dgm:prSet presAssocID="{1884CD63-F499-0147-97B4-3CD30D28C20E}" presName="spNode" presStyleCnt="0"/>
      <dgm:spPr/>
    </dgm:pt>
    <dgm:pt modelId="{0ED9F400-6DBE-3941-9FA0-BA8A45D13CFE}" type="pres">
      <dgm:prSet presAssocID="{D87AAD74-82B7-2041-AC7B-5404A8CB1FD8}" presName="sibTrans" presStyleLbl="sibTrans1D1" presStyleIdx="3" presStyleCnt="13"/>
      <dgm:spPr/>
    </dgm:pt>
    <dgm:pt modelId="{5E45DD2C-93F8-4F47-9A69-BEF074F52834}" type="pres">
      <dgm:prSet presAssocID="{BC1AB991-49A5-044B-A4D6-A1A3D720E2F8}" presName="node" presStyleLbl="node1" presStyleIdx="4" presStyleCnt="13">
        <dgm:presLayoutVars>
          <dgm:bulletEnabled val="1"/>
        </dgm:presLayoutVars>
      </dgm:prSet>
      <dgm:spPr/>
    </dgm:pt>
    <dgm:pt modelId="{91BAB2DC-7ECF-B04C-9201-280BA4B11385}" type="pres">
      <dgm:prSet presAssocID="{BC1AB991-49A5-044B-A4D6-A1A3D720E2F8}" presName="spNode" presStyleCnt="0"/>
      <dgm:spPr/>
    </dgm:pt>
    <dgm:pt modelId="{5F19D22F-CF78-AD49-AD5B-7626454ABCDD}" type="pres">
      <dgm:prSet presAssocID="{D795D491-917F-E84E-92F9-81689DC3FA6E}" presName="sibTrans" presStyleLbl="sibTrans1D1" presStyleIdx="4" presStyleCnt="13"/>
      <dgm:spPr/>
    </dgm:pt>
    <dgm:pt modelId="{28F9F1F5-0668-E74B-9FD9-7BD3CE4CB939}" type="pres">
      <dgm:prSet presAssocID="{0F6C7B8F-5900-8B45-B5BC-3524F0820250}" presName="node" presStyleLbl="node1" presStyleIdx="5" presStyleCnt="13">
        <dgm:presLayoutVars>
          <dgm:bulletEnabled val="1"/>
        </dgm:presLayoutVars>
      </dgm:prSet>
      <dgm:spPr/>
    </dgm:pt>
    <dgm:pt modelId="{6A1BA952-C5B9-6A48-8BA1-2456FCAC5C13}" type="pres">
      <dgm:prSet presAssocID="{0F6C7B8F-5900-8B45-B5BC-3524F0820250}" presName="spNode" presStyleCnt="0"/>
      <dgm:spPr/>
    </dgm:pt>
    <dgm:pt modelId="{47BB6642-DEA6-9A48-B777-B70660715B38}" type="pres">
      <dgm:prSet presAssocID="{8846C612-066E-034B-ACFF-D394E77960E6}" presName="sibTrans" presStyleLbl="sibTrans1D1" presStyleIdx="5" presStyleCnt="13"/>
      <dgm:spPr/>
    </dgm:pt>
    <dgm:pt modelId="{17F1F1FD-F380-AA4B-A1C9-98340A5CC4F5}" type="pres">
      <dgm:prSet presAssocID="{B5F7EEF8-3291-3E41-A2C8-56FA91388CEF}" presName="node" presStyleLbl="node1" presStyleIdx="6" presStyleCnt="13">
        <dgm:presLayoutVars>
          <dgm:bulletEnabled val="1"/>
        </dgm:presLayoutVars>
      </dgm:prSet>
      <dgm:spPr/>
    </dgm:pt>
    <dgm:pt modelId="{B01F24BA-A41E-F84A-82A5-824E8BAF848B}" type="pres">
      <dgm:prSet presAssocID="{B5F7EEF8-3291-3E41-A2C8-56FA91388CEF}" presName="spNode" presStyleCnt="0"/>
      <dgm:spPr/>
    </dgm:pt>
    <dgm:pt modelId="{2DB5F0D1-522B-C749-A841-B00CE67315D2}" type="pres">
      <dgm:prSet presAssocID="{C5BCCF02-B1FB-F942-940F-6DB56580CBCE}" presName="sibTrans" presStyleLbl="sibTrans1D1" presStyleIdx="6" presStyleCnt="13"/>
      <dgm:spPr/>
    </dgm:pt>
    <dgm:pt modelId="{63C1A19A-A837-8644-BFFE-3D7D62076D55}" type="pres">
      <dgm:prSet presAssocID="{839C996F-F50B-A244-9A54-A3CCC52D0D68}" presName="node" presStyleLbl="node1" presStyleIdx="7" presStyleCnt="13">
        <dgm:presLayoutVars>
          <dgm:bulletEnabled val="1"/>
        </dgm:presLayoutVars>
      </dgm:prSet>
      <dgm:spPr/>
    </dgm:pt>
    <dgm:pt modelId="{3BAFB4E4-8F99-1B45-97A6-7C3482F65675}" type="pres">
      <dgm:prSet presAssocID="{839C996F-F50B-A244-9A54-A3CCC52D0D68}" presName="spNode" presStyleCnt="0"/>
      <dgm:spPr/>
    </dgm:pt>
    <dgm:pt modelId="{303CF5A5-8298-644A-B03B-E8389F094266}" type="pres">
      <dgm:prSet presAssocID="{EA86ACE7-AB66-B345-89CC-3558749DD1B2}" presName="sibTrans" presStyleLbl="sibTrans1D1" presStyleIdx="7" presStyleCnt="13"/>
      <dgm:spPr/>
    </dgm:pt>
    <dgm:pt modelId="{85024DB1-8962-FB49-861E-98504BA1F1BA}" type="pres">
      <dgm:prSet presAssocID="{0A679D76-01A0-E94C-B20B-D5792E588CE5}" presName="node" presStyleLbl="node1" presStyleIdx="8" presStyleCnt="13">
        <dgm:presLayoutVars>
          <dgm:bulletEnabled val="1"/>
        </dgm:presLayoutVars>
      </dgm:prSet>
      <dgm:spPr/>
    </dgm:pt>
    <dgm:pt modelId="{D1B60060-78A4-8847-BF6F-0B02B0950F11}" type="pres">
      <dgm:prSet presAssocID="{0A679D76-01A0-E94C-B20B-D5792E588CE5}" presName="spNode" presStyleCnt="0"/>
      <dgm:spPr/>
    </dgm:pt>
    <dgm:pt modelId="{76977731-EFDA-0A4D-9460-519358756332}" type="pres">
      <dgm:prSet presAssocID="{EB7920B5-B8F8-604F-B22C-1D41F83A4A25}" presName="sibTrans" presStyleLbl="sibTrans1D1" presStyleIdx="8" presStyleCnt="13"/>
      <dgm:spPr/>
    </dgm:pt>
    <dgm:pt modelId="{F689AFEF-2DCC-3048-A50D-9E6515BA789B}" type="pres">
      <dgm:prSet presAssocID="{86216CD2-EA61-5E42-AA5C-28EE11536000}" presName="node" presStyleLbl="node1" presStyleIdx="9" presStyleCnt="13">
        <dgm:presLayoutVars>
          <dgm:bulletEnabled val="1"/>
        </dgm:presLayoutVars>
      </dgm:prSet>
      <dgm:spPr/>
    </dgm:pt>
    <dgm:pt modelId="{FDD79A78-F6A0-664B-AE39-BE23996BAC5C}" type="pres">
      <dgm:prSet presAssocID="{86216CD2-EA61-5E42-AA5C-28EE11536000}" presName="spNode" presStyleCnt="0"/>
      <dgm:spPr/>
    </dgm:pt>
    <dgm:pt modelId="{C7B080FD-D21A-9041-8971-8E93D4833FF1}" type="pres">
      <dgm:prSet presAssocID="{7D5C3720-682B-F54F-96C2-819C463F9AF4}" presName="sibTrans" presStyleLbl="sibTrans1D1" presStyleIdx="9" presStyleCnt="13"/>
      <dgm:spPr/>
    </dgm:pt>
    <dgm:pt modelId="{D344335C-8BE2-FD49-B9AE-8E069261C66B}" type="pres">
      <dgm:prSet presAssocID="{0B94E5DD-8CF1-0749-A1FD-33D0C92A2D95}" presName="node" presStyleLbl="node1" presStyleIdx="10" presStyleCnt="13">
        <dgm:presLayoutVars>
          <dgm:bulletEnabled val="1"/>
        </dgm:presLayoutVars>
      </dgm:prSet>
      <dgm:spPr/>
    </dgm:pt>
    <dgm:pt modelId="{7CBF96B6-503D-E245-B4D3-2AD75E4B3F6F}" type="pres">
      <dgm:prSet presAssocID="{0B94E5DD-8CF1-0749-A1FD-33D0C92A2D95}" presName="spNode" presStyleCnt="0"/>
      <dgm:spPr/>
    </dgm:pt>
    <dgm:pt modelId="{78E6EE20-87DA-C84D-94AF-6702AEC2E815}" type="pres">
      <dgm:prSet presAssocID="{BB354195-BF1B-A94E-8C7E-FCE4E538A283}" presName="sibTrans" presStyleLbl="sibTrans1D1" presStyleIdx="10" presStyleCnt="13"/>
      <dgm:spPr/>
    </dgm:pt>
    <dgm:pt modelId="{71F942E6-7901-DA4B-8870-85C6D0722270}" type="pres">
      <dgm:prSet presAssocID="{4A53FA58-FFF5-E44E-9483-EA185B9BBF50}" presName="node" presStyleLbl="node1" presStyleIdx="11" presStyleCnt="13" custScaleX="116158" custScaleY="143821">
        <dgm:presLayoutVars>
          <dgm:bulletEnabled val="1"/>
        </dgm:presLayoutVars>
      </dgm:prSet>
      <dgm:spPr/>
    </dgm:pt>
    <dgm:pt modelId="{D47FB334-F0ED-3A4F-B34E-905CDAD0FB0D}" type="pres">
      <dgm:prSet presAssocID="{4A53FA58-FFF5-E44E-9483-EA185B9BBF50}" presName="spNode" presStyleCnt="0"/>
      <dgm:spPr/>
    </dgm:pt>
    <dgm:pt modelId="{C13F8295-1C5D-374C-B9B0-B22EF14BB7E5}" type="pres">
      <dgm:prSet presAssocID="{02CCA331-EE28-AA48-AE87-2A6009EACCE0}" presName="sibTrans" presStyleLbl="sibTrans1D1" presStyleIdx="11" presStyleCnt="13"/>
      <dgm:spPr/>
    </dgm:pt>
    <dgm:pt modelId="{91D4FFF5-98E1-8248-8863-0FC5FDBA6D6C}" type="pres">
      <dgm:prSet presAssocID="{E489923B-9667-1449-81F0-1FD821D0CCF8}" presName="node" presStyleLbl="node1" presStyleIdx="12" presStyleCnt="13" custScaleY="147044">
        <dgm:presLayoutVars>
          <dgm:bulletEnabled val="1"/>
        </dgm:presLayoutVars>
      </dgm:prSet>
      <dgm:spPr/>
    </dgm:pt>
    <dgm:pt modelId="{6AD9A919-992E-6F46-8400-23BD69C3F3E0}" type="pres">
      <dgm:prSet presAssocID="{E489923B-9667-1449-81F0-1FD821D0CCF8}" presName="spNode" presStyleCnt="0"/>
      <dgm:spPr/>
    </dgm:pt>
    <dgm:pt modelId="{2558D6BF-2513-D84A-A0F6-0D6DFA4C0E24}" type="pres">
      <dgm:prSet presAssocID="{EFA36DA3-2B66-7542-AB21-D9D43305FBC5}" presName="sibTrans" presStyleLbl="sibTrans1D1" presStyleIdx="12" presStyleCnt="13"/>
      <dgm:spPr/>
    </dgm:pt>
  </dgm:ptLst>
  <dgm:cxnLst>
    <dgm:cxn modelId="{0E0E2009-BE78-4B4B-8E45-BB1952862010}" srcId="{29032E6B-8235-9B4D-8371-7B90EADCB0ED}" destId="{1884CD63-F499-0147-97B4-3CD30D28C20E}" srcOrd="3" destOrd="0" parTransId="{F00B738D-F888-C04A-8FF3-4BFE18142958}" sibTransId="{D87AAD74-82B7-2041-AC7B-5404A8CB1FD8}"/>
    <dgm:cxn modelId="{2CBB810A-461B-AE4D-A676-94F934632410}" type="presOf" srcId="{0F6C7B8F-5900-8B45-B5BC-3524F0820250}" destId="{28F9F1F5-0668-E74B-9FD9-7BD3CE4CB939}" srcOrd="0" destOrd="0" presId="urn:microsoft.com/office/officeart/2005/8/layout/cycle6"/>
    <dgm:cxn modelId="{83E2660B-95E5-AA46-8499-16BA9E484FD4}" type="presOf" srcId="{E489923B-9667-1449-81F0-1FD821D0CCF8}" destId="{91D4FFF5-98E1-8248-8863-0FC5FDBA6D6C}" srcOrd="0" destOrd="0" presId="urn:microsoft.com/office/officeart/2005/8/layout/cycle6"/>
    <dgm:cxn modelId="{B3249A0C-ACA2-854A-A9AD-3F7E3DA32395}" srcId="{29032E6B-8235-9B4D-8371-7B90EADCB0ED}" destId="{244DEFD0-D479-0645-8932-8F895EAB4E99}" srcOrd="0" destOrd="0" parTransId="{B1796015-C731-FE46-95E1-57C75F1A6926}" sibTransId="{73AFF902-DD56-F54E-8E28-A9C40EEC7976}"/>
    <dgm:cxn modelId="{F149B211-0F9E-F644-B4FB-2AF6AE9D1B72}" srcId="{29032E6B-8235-9B4D-8371-7B90EADCB0ED}" destId="{0F6C7B8F-5900-8B45-B5BC-3524F0820250}" srcOrd="5" destOrd="0" parTransId="{3737EE15-F8D0-0840-91DB-19619C274D51}" sibTransId="{8846C612-066E-034B-ACFF-D394E77960E6}"/>
    <dgm:cxn modelId="{FFFCE51D-B5E4-9348-925A-F43F834DA04E}" srcId="{29032E6B-8235-9B4D-8371-7B90EADCB0ED}" destId="{BC1AB991-49A5-044B-A4D6-A1A3D720E2F8}" srcOrd="4" destOrd="0" parTransId="{E354EB25-B877-224C-9024-ED9D357A9738}" sibTransId="{D795D491-917F-E84E-92F9-81689DC3FA6E}"/>
    <dgm:cxn modelId="{E6466726-F2B7-994D-AD32-1058BC978A49}" srcId="{29032E6B-8235-9B4D-8371-7B90EADCB0ED}" destId="{4A53FA58-FFF5-E44E-9483-EA185B9BBF50}" srcOrd="11" destOrd="0" parTransId="{C9E01A20-33E6-6540-9E2C-C688508D8B06}" sibTransId="{02CCA331-EE28-AA48-AE87-2A6009EACCE0}"/>
    <dgm:cxn modelId="{C47C8C28-AD32-F846-AC0D-332D3C618EE9}" srcId="{29032E6B-8235-9B4D-8371-7B90EADCB0ED}" destId="{0B94E5DD-8CF1-0749-A1FD-33D0C92A2D95}" srcOrd="10" destOrd="0" parTransId="{327E9D45-212F-ED4E-B38E-C5A4A2B666C2}" sibTransId="{BB354195-BF1B-A94E-8C7E-FCE4E538A283}"/>
    <dgm:cxn modelId="{D9BD882D-1A82-9243-AEB1-01D2171A4510}" type="presOf" srcId="{29032E6B-8235-9B4D-8371-7B90EADCB0ED}" destId="{9E032E8D-20BC-F34B-8D94-67CA80FEC568}" srcOrd="0" destOrd="0" presId="urn:microsoft.com/office/officeart/2005/8/layout/cycle6"/>
    <dgm:cxn modelId="{136C8D2E-23EF-1548-BF37-CDDFE39A04CE}" srcId="{29032E6B-8235-9B4D-8371-7B90EADCB0ED}" destId="{1D289150-EED7-6F41-AC2A-ECE8D7786B6C}" srcOrd="2" destOrd="0" parTransId="{390E38DD-5F7A-F847-B9C7-CA9DFD58A8A3}" sibTransId="{22475172-FD41-2443-8DD1-9E8E1110EC11}"/>
    <dgm:cxn modelId="{A4CAAF32-E2D0-1B47-8B0C-28F68D76BD53}" type="presOf" srcId="{EFA36DA3-2B66-7542-AB21-D9D43305FBC5}" destId="{2558D6BF-2513-D84A-A0F6-0D6DFA4C0E24}" srcOrd="0" destOrd="0" presId="urn:microsoft.com/office/officeart/2005/8/layout/cycle6"/>
    <dgm:cxn modelId="{93EA7138-EEBD-B843-A5AA-0983438A8168}" srcId="{29032E6B-8235-9B4D-8371-7B90EADCB0ED}" destId="{E489923B-9667-1449-81F0-1FD821D0CCF8}" srcOrd="12" destOrd="0" parTransId="{E0ED4750-7D32-CE43-BCB7-34D792C969FB}" sibTransId="{EFA36DA3-2B66-7542-AB21-D9D43305FBC5}"/>
    <dgm:cxn modelId="{83886843-D5C7-724B-8EF1-E83D051B599B}" srcId="{29032E6B-8235-9B4D-8371-7B90EADCB0ED}" destId="{B5F7EEF8-3291-3E41-A2C8-56FA91388CEF}" srcOrd="6" destOrd="0" parTransId="{367F0A32-D15B-9148-BF49-F7F748FD3AA5}" sibTransId="{C5BCCF02-B1FB-F942-940F-6DB56580CBCE}"/>
    <dgm:cxn modelId="{47B06D4F-D9D1-4346-A74D-1229088E9419}" type="presOf" srcId="{80B6D51A-D197-4244-9DFF-AB1CBD073521}" destId="{979855DD-BAA4-0C44-A1CC-98D709D5BBF3}" srcOrd="0" destOrd="0" presId="urn:microsoft.com/office/officeart/2005/8/layout/cycle6"/>
    <dgm:cxn modelId="{AB992B55-5984-9144-B283-3BC1045195B8}" type="presOf" srcId="{4A53FA58-FFF5-E44E-9483-EA185B9BBF50}" destId="{71F942E6-7901-DA4B-8870-85C6D0722270}" srcOrd="0" destOrd="0" presId="urn:microsoft.com/office/officeart/2005/8/layout/cycle6"/>
    <dgm:cxn modelId="{9194B555-656E-E240-936D-653C032B162C}" type="presOf" srcId="{C5BCCF02-B1FB-F942-940F-6DB56580CBCE}" destId="{2DB5F0D1-522B-C749-A841-B00CE67315D2}" srcOrd="0" destOrd="0" presId="urn:microsoft.com/office/officeart/2005/8/layout/cycle6"/>
    <dgm:cxn modelId="{117C6F58-C9B5-614F-8FD5-B0661BDA3460}" type="presOf" srcId="{86216CD2-EA61-5E42-AA5C-28EE11536000}" destId="{F689AFEF-2DCC-3048-A50D-9E6515BA789B}" srcOrd="0" destOrd="0" presId="urn:microsoft.com/office/officeart/2005/8/layout/cycle6"/>
    <dgm:cxn modelId="{CFF79E61-9E8F-F640-A044-E33FF54B1211}" type="presOf" srcId="{C10B35EC-5B2E-1645-9004-02A43CDA8E38}" destId="{E4F4B16F-FF58-8844-8680-EC1D7751CEF9}" srcOrd="0" destOrd="0" presId="urn:microsoft.com/office/officeart/2005/8/layout/cycle6"/>
    <dgm:cxn modelId="{0C2A6573-2F9F-534E-85BE-AB42D637A62D}" type="presOf" srcId="{D795D491-917F-E84E-92F9-81689DC3FA6E}" destId="{5F19D22F-CF78-AD49-AD5B-7626454ABCDD}" srcOrd="0" destOrd="0" presId="urn:microsoft.com/office/officeart/2005/8/layout/cycle6"/>
    <dgm:cxn modelId="{BDD17283-25FA-2A48-8B3A-7676646E15D9}" srcId="{29032E6B-8235-9B4D-8371-7B90EADCB0ED}" destId="{0A679D76-01A0-E94C-B20B-D5792E588CE5}" srcOrd="8" destOrd="0" parTransId="{524DA43C-600A-9949-A62D-C6E9B4BC9C57}" sibTransId="{EB7920B5-B8F8-604F-B22C-1D41F83A4A25}"/>
    <dgm:cxn modelId="{94395489-7F13-4043-9953-F23B491CC908}" type="presOf" srcId="{02CCA331-EE28-AA48-AE87-2A6009EACCE0}" destId="{C13F8295-1C5D-374C-B9B0-B22EF14BB7E5}" srcOrd="0" destOrd="0" presId="urn:microsoft.com/office/officeart/2005/8/layout/cycle6"/>
    <dgm:cxn modelId="{FFCFFF8E-FF10-4E48-9ACF-103AD7723D6F}" type="presOf" srcId="{7D5C3720-682B-F54F-96C2-819C463F9AF4}" destId="{C7B080FD-D21A-9041-8971-8E93D4833FF1}" srcOrd="0" destOrd="0" presId="urn:microsoft.com/office/officeart/2005/8/layout/cycle6"/>
    <dgm:cxn modelId="{CC5B9395-EC04-4747-8FDE-759C1B2F5ACF}" type="presOf" srcId="{8846C612-066E-034B-ACFF-D394E77960E6}" destId="{47BB6642-DEA6-9A48-B777-B70660715B38}" srcOrd="0" destOrd="0" presId="urn:microsoft.com/office/officeart/2005/8/layout/cycle6"/>
    <dgm:cxn modelId="{E1200CA1-AE37-F146-89C4-4696BAE49423}" type="presOf" srcId="{73AFF902-DD56-F54E-8E28-A9C40EEC7976}" destId="{F8A954AD-B3BE-2F4A-8086-17A76F8F9D20}" srcOrd="0" destOrd="0" presId="urn:microsoft.com/office/officeart/2005/8/layout/cycle6"/>
    <dgm:cxn modelId="{BDAA56AB-F966-A44C-B9F8-830BFC979DE1}" type="presOf" srcId="{244DEFD0-D479-0645-8932-8F895EAB4E99}" destId="{1F75AA02-667A-6B41-8162-0E5DE8211C65}" srcOrd="0" destOrd="0" presId="urn:microsoft.com/office/officeart/2005/8/layout/cycle6"/>
    <dgm:cxn modelId="{B518CDAE-F16B-624B-8C3E-2F95F5D2506E}" type="presOf" srcId="{BC1AB991-49A5-044B-A4D6-A1A3D720E2F8}" destId="{5E45DD2C-93F8-4F47-9A69-BEF074F52834}" srcOrd="0" destOrd="0" presId="urn:microsoft.com/office/officeart/2005/8/layout/cycle6"/>
    <dgm:cxn modelId="{D39DFCB1-61D3-BB4E-B4A4-305947E71243}" srcId="{29032E6B-8235-9B4D-8371-7B90EADCB0ED}" destId="{86216CD2-EA61-5E42-AA5C-28EE11536000}" srcOrd="9" destOrd="0" parTransId="{5F3C0E80-CD4E-444E-A8C6-F8C0D1148441}" sibTransId="{7D5C3720-682B-F54F-96C2-819C463F9AF4}"/>
    <dgm:cxn modelId="{33BB98B3-9693-B74F-86B9-048BCF51C129}" type="presOf" srcId="{22475172-FD41-2443-8DD1-9E8E1110EC11}" destId="{7782FA03-B5F1-4444-9305-06393879398C}" srcOrd="0" destOrd="0" presId="urn:microsoft.com/office/officeart/2005/8/layout/cycle6"/>
    <dgm:cxn modelId="{2CFAE2B5-E2F1-E24F-99C5-7CF6EB3772C1}" type="presOf" srcId="{0A679D76-01A0-E94C-B20B-D5792E588CE5}" destId="{85024DB1-8962-FB49-861E-98504BA1F1BA}" srcOrd="0" destOrd="0" presId="urn:microsoft.com/office/officeart/2005/8/layout/cycle6"/>
    <dgm:cxn modelId="{C70638C3-2616-344E-AD0E-FF8DFC5C4958}" type="presOf" srcId="{0B94E5DD-8CF1-0749-A1FD-33D0C92A2D95}" destId="{D344335C-8BE2-FD49-B9AE-8E069261C66B}" srcOrd="0" destOrd="0" presId="urn:microsoft.com/office/officeart/2005/8/layout/cycle6"/>
    <dgm:cxn modelId="{5AE837C8-0575-A544-AEA9-EA1374AA9A2A}" type="presOf" srcId="{1884CD63-F499-0147-97B4-3CD30D28C20E}" destId="{019BDA10-5C06-8143-ACFE-E73D00FD3375}" srcOrd="0" destOrd="0" presId="urn:microsoft.com/office/officeart/2005/8/layout/cycle6"/>
    <dgm:cxn modelId="{89876AC8-B059-114A-B228-3609DDFEB6ED}" type="presOf" srcId="{BB354195-BF1B-A94E-8C7E-FCE4E538A283}" destId="{78E6EE20-87DA-C84D-94AF-6702AEC2E815}" srcOrd="0" destOrd="0" presId="urn:microsoft.com/office/officeart/2005/8/layout/cycle6"/>
    <dgm:cxn modelId="{E6018FCB-8481-3E4B-8665-9A6314171A63}" type="presOf" srcId="{839C996F-F50B-A244-9A54-A3CCC52D0D68}" destId="{63C1A19A-A837-8644-BFFE-3D7D62076D55}" srcOrd="0" destOrd="0" presId="urn:microsoft.com/office/officeart/2005/8/layout/cycle6"/>
    <dgm:cxn modelId="{4ACF8DD0-C566-2841-AD5B-B253C382E35C}" type="presOf" srcId="{D87AAD74-82B7-2041-AC7B-5404A8CB1FD8}" destId="{0ED9F400-6DBE-3941-9FA0-BA8A45D13CFE}" srcOrd="0" destOrd="0" presId="urn:microsoft.com/office/officeart/2005/8/layout/cycle6"/>
    <dgm:cxn modelId="{53D0FFD5-DD13-0440-AD96-2C266F7AFCAC}" type="presOf" srcId="{EA86ACE7-AB66-B345-89CC-3558749DD1B2}" destId="{303CF5A5-8298-644A-B03B-E8389F094266}" srcOrd="0" destOrd="0" presId="urn:microsoft.com/office/officeart/2005/8/layout/cycle6"/>
    <dgm:cxn modelId="{2623BED8-136C-8943-A8CA-78687C7A7317}" srcId="{29032E6B-8235-9B4D-8371-7B90EADCB0ED}" destId="{839C996F-F50B-A244-9A54-A3CCC52D0D68}" srcOrd="7" destOrd="0" parTransId="{3E36C72B-AFE1-9841-A450-496A327735AE}" sibTransId="{EA86ACE7-AB66-B345-89CC-3558749DD1B2}"/>
    <dgm:cxn modelId="{C4C41FDB-346F-D64C-B147-20FD302193D3}" type="presOf" srcId="{1D289150-EED7-6F41-AC2A-ECE8D7786B6C}" destId="{FC88D33C-B66B-6C4F-A595-B7AA87B1EE33}" srcOrd="0" destOrd="0" presId="urn:microsoft.com/office/officeart/2005/8/layout/cycle6"/>
    <dgm:cxn modelId="{8F850ADD-9842-0B43-8416-7AA73FA89205}" type="presOf" srcId="{B5F7EEF8-3291-3E41-A2C8-56FA91388CEF}" destId="{17F1F1FD-F380-AA4B-A1C9-98340A5CC4F5}" srcOrd="0" destOrd="0" presId="urn:microsoft.com/office/officeart/2005/8/layout/cycle6"/>
    <dgm:cxn modelId="{CED4C7F6-C559-1B47-81A4-BED121EFBE2F}" type="presOf" srcId="{EB7920B5-B8F8-604F-B22C-1D41F83A4A25}" destId="{76977731-EFDA-0A4D-9460-519358756332}" srcOrd="0" destOrd="0" presId="urn:microsoft.com/office/officeart/2005/8/layout/cycle6"/>
    <dgm:cxn modelId="{9A5348F8-64C0-654F-98EA-1946B89B350E}" srcId="{29032E6B-8235-9B4D-8371-7B90EADCB0ED}" destId="{C10B35EC-5B2E-1645-9004-02A43CDA8E38}" srcOrd="1" destOrd="0" parTransId="{56B3EE57-BD70-FD4E-B985-59A89B39185C}" sibTransId="{80B6D51A-D197-4244-9DFF-AB1CBD073521}"/>
    <dgm:cxn modelId="{08F37B1C-D86B-1543-A269-6871FC50699F}" type="presParOf" srcId="{9E032E8D-20BC-F34B-8D94-67CA80FEC568}" destId="{1F75AA02-667A-6B41-8162-0E5DE8211C65}" srcOrd="0" destOrd="0" presId="urn:microsoft.com/office/officeart/2005/8/layout/cycle6"/>
    <dgm:cxn modelId="{338F0C73-97FC-0644-837D-0F33BBF1D206}" type="presParOf" srcId="{9E032E8D-20BC-F34B-8D94-67CA80FEC568}" destId="{7058D73A-9256-CF42-92D2-E87EC380B949}" srcOrd="1" destOrd="0" presId="urn:microsoft.com/office/officeart/2005/8/layout/cycle6"/>
    <dgm:cxn modelId="{57904D1A-43E9-CA47-A6B2-85D693404787}" type="presParOf" srcId="{9E032E8D-20BC-F34B-8D94-67CA80FEC568}" destId="{F8A954AD-B3BE-2F4A-8086-17A76F8F9D20}" srcOrd="2" destOrd="0" presId="urn:microsoft.com/office/officeart/2005/8/layout/cycle6"/>
    <dgm:cxn modelId="{ED419E19-B318-F84D-BF99-853F9D586C90}" type="presParOf" srcId="{9E032E8D-20BC-F34B-8D94-67CA80FEC568}" destId="{E4F4B16F-FF58-8844-8680-EC1D7751CEF9}" srcOrd="3" destOrd="0" presId="urn:microsoft.com/office/officeart/2005/8/layout/cycle6"/>
    <dgm:cxn modelId="{8B62D81B-C5B3-2D4A-B16E-38B32A46760E}" type="presParOf" srcId="{9E032E8D-20BC-F34B-8D94-67CA80FEC568}" destId="{51C3955F-8918-C04F-8EF3-67B367AB01A9}" srcOrd="4" destOrd="0" presId="urn:microsoft.com/office/officeart/2005/8/layout/cycle6"/>
    <dgm:cxn modelId="{575D0A05-7E6D-5B47-8A81-4A11616DA6A9}" type="presParOf" srcId="{9E032E8D-20BC-F34B-8D94-67CA80FEC568}" destId="{979855DD-BAA4-0C44-A1CC-98D709D5BBF3}" srcOrd="5" destOrd="0" presId="urn:microsoft.com/office/officeart/2005/8/layout/cycle6"/>
    <dgm:cxn modelId="{802330F1-950C-8444-95B4-C0F2EEA32737}" type="presParOf" srcId="{9E032E8D-20BC-F34B-8D94-67CA80FEC568}" destId="{FC88D33C-B66B-6C4F-A595-B7AA87B1EE33}" srcOrd="6" destOrd="0" presId="urn:microsoft.com/office/officeart/2005/8/layout/cycle6"/>
    <dgm:cxn modelId="{2A75D585-4808-264B-8C66-E5495C02FC44}" type="presParOf" srcId="{9E032E8D-20BC-F34B-8D94-67CA80FEC568}" destId="{5CDB5CE7-4CE0-FA49-8E73-ABC46910E6FA}" srcOrd="7" destOrd="0" presId="urn:microsoft.com/office/officeart/2005/8/layout/cycle6"/>
    <dgm:cxn modelId="{657A30B5-B73F-9040-B821-77BF2334A3A9}" type="presParOf" srcId="{9E032E8D-20BC-F34B-8D94-67CA80FEC568}" destId="{7782FA03-B5F1-4444-9305-06393879398C}" srcOrd="8" destOrd="0" presId="urn:microsoft.com/office/officeart/2005/8/layout/cycle6"/>
    <dgm:cxn modelId="{8A81E9DD-2810-BD4A-B00B-F5C5B0DA14E7}" type="presParOf" srcId="{9E032E8D-20BC-F34B-8D94-67CA80FEC568}" destId="{019BDA10-5C06-8143-ACFE-E73D00FD3375}" srcOrd="9" destOrd="0" presId="urn:microsoft.com/office/officeart/2005/8/layout/cycle6"/>
    <dgm:cxn modelId="{67FA64B5-C335-F84D-9555-93E89106F203}" type="presParOf" srcId="{9E032E8D-20BC-F34B-8D94-67CA80FEC568}" destId="{F34715A0-B168-2448-B7A2-0BDDA5F2A645}" srcOrd="10" destOrd="0" presId="urn:microsoft.com/office/officeart/2005/8/layout/cycle6"/>
    <dgm:cxn modelId="{2A77794F-2F4A-AB4B-A2FB-77E9911510AE}" type="presParOf" srcId="{9E032E8D-20BC-F34B-8D94-67CA80FEC568}" destId="{0ED9F400-6DBE-3941-9FA0-BA8A45D13CFE}" srcOrd="11" destOrd="0" presId="urn:microsoft.com/office/officeart/2005/8/layout/cycle6"/>
    <dgm:cxn modelId="{5CA3F3AD-1EE7-DB48-A220-8E6E4A12EDE0}" type="presParOf" srcId="{9E032E8D-20BC-F34B-8D94-67CA80FEC568}" destId="{5E45DD2C-93F8-4F47-9A69-BEF074F52834}" srcOrd="12" destOrd="0" presId="urn:microsoft.com/office/officeart/2005/8/layout/cycle6"/>
    <dgm:cxn modelId="{6CF127FA-04D9-D649-AB69-34F2023DC724}" type="presParOf" srcId="{9E032E8D-20BC-F34B-8D94-67CA80FEC568}" destId="{91BAB2DC-7ECF-B04C-9201-280BA4B11385}" srcOrd="13" destOrd="0" presId="urn:microsoft.com/office/officeart/2005/8/layout/cycle6"/>
    <dgm:cxn modelId="{C3E7BB0D-699C-9644-9547-ED240B75DAC3}" type="presParOf" srcId="{9E032E8D-20BC-F34B-8D94-67CA80FEC568}" destId="{5F19D22F-CF78-AD49-AD5B-7626454ABCDD}" srcOrd="14" destOrd="0" presId="urn:microsoft.com/office/officeart/2005/8/layout/cycle6"/>
    <dgm:cxn modelId="{566FA33B-4F98-DF43-91B8-0845A25D8BC8}" type="presParOf" srcId="{9E032E8D-20BC-F34B-8D94-67CA80FEC568}" destId="{28F9F1F5-0668-E74B-9FD9-7BD3CE4CB939}" srcOrd="15" destOrd="0" presId="urn:microsoft.com/office/officeart/2005/8/layout/cycle6"/>
    <dgm:cxn modelId="{3646396E-8FCE-A244-9362-7A9497FA0501}" type="presParOf" srcId="{9E032E8D-20BC-F34B-8D94-67CA80FEC568}" destId="{6A1BA952-C5B9-6A48-8BA1-2456FCAC5C13}" srcOrd="16" destOrd="0" presId="urn:microsoft.com/office/officeart/2005/8/layout/cycle6"/>
    <dgm:cxn modelId="{4B7A2D40-0858-3A4D-BA19-B8911E85D035}" type="presParOf" srcId="{9E032E8D-20BC-F34B-8D94-67CA80FEC568}" destId="{47BB6642-DEA6-9A48-B777-B70660715B38}" srcOrd="17" destOrd="0" presId="urn:microsoft.com/office/officeart/2005/8/layout/cycle6"/>
    <dgm:cxn modelId="{AD751C2B-9305-F449-AB9A-9664609761C2}" type="presParOf" srcId="{9E032E8D-20BC-F34B-8D94-67CA80FEC568}" destId="{17F1F1FD-F380-AA4B-A1C9-98340A5CC4F5}" srcOrd="18" destOrd="0" presId="urn:microsoft.com/office/officeart/2005/8/layout/cycle6"/>
    <dgm:cxn modelId="{3EAA4D9A-9A32-8F4E-A2AE-1697D3928563}" type="presParOf" srcId="{9E032E8D-20BC-F34B-8D94-67CA80FEC568}" destId="{B01F24BA-A41E-F84A-82A5-824E8BAF848B}" srcOrd="19" destOrd="0" presId="urn:microsoft.com/office/officeart/2005/8/layout/cycle6"/>
    <dgm:cxn modelId="{E304D2DA-49F1-CA43-9A5F-4584B33BC51E}" type="presParOf" srcId="{9E032E8D-20BC-F34B-8D94-67CA80FEC568}" destId="{2DB5F0D1-522B-C749-A841-B00CE67315D2}" srcOrd="20" destOrd="0" presId="urn:microsoft.com/office/officeart/2005/8/layout/cycle6"/>
    <dgm:cxn modelId="{3F6F3662-4A11-4043-AF38-8728C8ACEB75}" type="presParOf" srcId="{9E032E8D-20BC-F34B-8D94-67CA80FEC568}" destId="{63C1A19A-A837-8644-BFFE-3D7D62076D55}" srcOrd="21" destOrd="0" presId="urn:microsoft.com/office/officeart/2005/8/layout/cycle6"/>
    <dgm:cxn modelId="{80CBEFAD-934F-C342-BF78-C7BD6061471F}" type="presParOf" srcId="{9E032E8D-20BC-F34B-8D94-67CA80FEC568}" destId="{3BAFB4E4-8F99-1B45-97A6-7C3482F65675}" srcOrd="22" destOrd="0" presId="urn:microsoft.com/office/officeart/2005/8/layout/cycle6"/>
    <dgm:cxn modelId="{7C70689F-5B40-744F-AEBA-CBCC1D772395}" type="presParOf" srcId="{9E032E8D-20BC-F34B-8D94-67CA80FEC568}" destId="{303CF5A5-8298-644A-B03B-E8389F094266}" srcOrd="23" destOrd="0" presId="urn:microsoft.com/office/officeart/2005/8/layout/cycle6"/>
    <dgm:cxn modelId="{014579D2-B54E-344B-894B-4B93D0B3A234}" type="presParOf" srcId="{9E032E8D-20BC-F34B-8D94-67CA80FEC568}" destId="{85024DB1-8962-FB49-861E-98504BA1F1BA}" srcOrd="24" destOrd="0" presId="urn:microsoft.com/office/officeart/2005/8/layout/cycle6"/>
    <dgm:cxn modelId="{0B07B7F5-B51D-AA4C-85B6-894B3655D425}" type="presParOf" srcId="{9E032E8D-20BC-F34B-8D94-67CA80FEC568}" destId="{D1B60060-78A4-8847-BF6F-0B02B0950F11}" srcOrd="25" destOrd="0" presId="urn:microsoft.com/office/officeart/2005/8/layout/cycle6"/>
    <dgm:cxn modelId="{091E5CEF-A5AF-4344-9953-F80704E853C3}" type="presParOf" srcId="{9E032E8D-20BC-F34B-8D94-67CA80FEC568}" destId="{76977731-EFDA-0A4D-9460-519358756332}" srcOrd="26" destOrd="0" presId="urn:microsoft.com/office/officeart/2005/8/layout/cycle6"/>
    <dgm:cxn modelId="{1E12807B-2A71-AF40-B6F9-2E2CE6575F50}" type="presParOf" srcId="{9E032E8D-20BC-F34B-8D94-67CA80FEC568}" destId="{F689AFEF-2DCC-3048-A50D-9E6515BA789B}" srcOrd="27" destOrd="0" presId="urn:microsoft.com/office/officeart/2005/8/layout/cycle6"/>
    <dgm:cxn modelId="{DB74D7AB-D769-3E4A-8519-6C04DC3A4D8D}" type="presParOf" srcId="{9E032E8D-20BC-F34B-8D94-67CA80FEC568}" destId="{FDD79A78-F6A0-664B-AE39-BE23996BAC5C}" srcOrd="28" destOrd="0" presId="urn:microsoft.com/office/officeart/2005/8/layout/cycle6"/>
    <dgm:cxn modelId="{52F70444-571B-F845-A7E2-3D3AC0B8FEA6}" type="presParOf" srcId="{9E032E8D-20BC-F34B-8D94-67CA80FEC568}" destId="{C7B080FD-D21A-9041-8971-8E93D4833FF1}" srcOrd="29" destOrd="0" presId="urn:microsoft.com/office/officeart/2005/8/layout/cycle6"/>
    <dgm:cxn modelId="{8B32E078-2D10-A748-9AED-9B0058E12AFB}" type="presParOf" srcId="{9E032E8D-20BC-F34B-8D94-67CA80FEC568}" destId="{D344335C-8BE2-FD49-B9AE-8E069261C66B}" srcOrd="30" destOrd="0" presId="urn:microsoft.com/office/officeart/2005/8/layout/cycle6"/>
    <dgm:cxn modelId="{F8787E37-1D2F-B944-B292-A7EAA42D1C5B}" type="presParOf" srcId="{9E032E8D-20BC-F34B-8D94-67CA80FEC568}" destId="{7CBF96B6-503D-E245-B4D3-2AD75E4B3F6F}" srcOrd="31" destOrd="0" presId="urn:microsoft.com/office/officeart/2005/8/layout/cycle6"/>
    <dgm:cxn modelId="{D3756953-3EA4-2940-B4FB-62217BB56241}" type="presParOf" srcId="{9E032E8D-20BC-F34B-8D94-67CA80FEC568}" destId="{78E6EE20-87DA-C84D-94AF-6702AEC2E815}" srcOrd="32" destOrd="0" presId="urn:microsoft.com/office/officeart/2005/8/layout/cycle6"/>
    <dgm:cxn modelId="{8E30099B-5A66-5B49-9ECD-AE558705580A}" type="presParOf" srcId="{9E032E8D-20BC-F34B-8D94-67CA80FEC568}" destId="{71F942E6-7901-DA4B-8870-85C6D0722270}" srcOrd="33" destOrd="0" presId="urn:microsoft.com/office/officeart/2005/8/layout/cycle6"/>
    <dgm:cxn modelId="{2D0748DD-04A5-B94D-8C70-95C305EF7A72}" type="presParOf" srcId="{9E032E8D-20BC-F34B-8D94-67CA80FEC568}" destId="{D47FB334-F0ED-3A4F-B34E-905CDAD0FB0D}" srcOrd="34" destOrd="0" presId="urn:microsoft.com/office/officeart/2005/8/layout/cycle6"/>
    <dgm:cxn modelId="{3462340A-4D49-6E44-806C-C8A49CDBEC6A}" type="presParOf" srcId="{9E032E8D-20BC-F34B-8D94-67CA80FEC568}" destId="{C13F8295-1C5D-374C-B9B0-B22EF14BB7E5}" srcOrd="35" destOrd="0" presId="urn:microsoft.com/office/officeart/2005/8/layout/cycle6"/>
    <dgm:cxn modelId="{7B287D9D-E957-434E-9011-E8D7DD4BCCB1}" type="presParOf" srcId="{9E032E8D-20BC-F34B-8D94-67CA80FEC568}" destId="{91D4FFF5-98E1-8248-8863-0FC5FDBA6D6C}" srcOrd="36" destOrd="0" presId="urn:microsoft.com/office/officeart/2005/8/layout/cycle6"/>
    <dgm:cxn modelId="{5C78989D-FDD6-A747-A0D0-54BA1802EF53}" type="presParOf" srcId="{9E032E8D-20BC-F34B-8D94-67CA80FEC568}" destId="{6AD9A919-992E-6F46-8400-23BD69C3F3E0}" srcOrd="37" destOrd="0" presId="urn:microsoft.com/office/officeart/2005/8/layout/cycle6"/>
    <dgm:cxn modelId="{17034D90-EC0F-DF48-9153-4C12989B6D29}" type="presParOf" srcId="{9E032E8D-20BC-F34B-8D94-67CA80FEC568}" destId="{2558D6BF-2513-D84A-A0F6-0D6DFA4C0E24}" srcOrd="38" destOrd="0" presId="urn:microsoft.com/office/officeart/2005/8/layout/cycle6"/>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5AA02-667A-6B41-8162-0E5DE8211C65}">
      <dsp:nvSpPr>
        <dsp:cNvPr id="0" name=""/>
        <dsp:cNvSpPr/>
      </dsp:nvSpPr>
      <dsp:spPr>
        <a:xfrm>
          <a:off x="2834907" y="2984"/>
          <a:ext cx="714669" cy="464535"/>
        </a:xfrm>
        <a:prstGeom prst="roundRect">
          <a:avLst/>
        </a:prstGeom>
        <a:solidFill>
          <a:schemeClr val="accent1">
            <a:hueOff val="0"/>
            <a:satOff val="0"/>
            <a:lumOff val="0"/>
            <a:alphaOff val="0"/>
          </a:schemeClr>
        </a:solidFill>
        <a:ln w="12700" cap="flat" cmpd="sng" algn="in">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President</a:t>
          </a:r>
        </a:p>
      </dsp:txBody>
      <dsp:txXfrm>
        <a:off x="2857584" y="25661"/>
        <a:ext cx="669315" cy="419181"/>
      </dsp:txXfrm>
    </dsp:sp>
    <dsp:sp modelId="{F8A954AD-B3BE-2F4A-8086-17A76F8F9D20}">
      <dsp:nvSpPr>
        <dsp:cNvPr id="0" name=""/>
        <dsp:cNvSpPr/>
      </dsp:nvSpPr>
      <dsp:spPr>
        <a:xfrm>
          <a:off x="1259379" y="235252"/>
          <a:ext cx="3865725" cy="3865725"/>
        </a:xfrm>
        <a:custGeom>
          <a:avLst/>
          <a:gdLst/>
          <a:ahLst/>
          <a:cxnLst/>
          <a:rect l="0" t="0" r="0" b="0"/>
          <a:pathLst>
            <a:path>
              <a:moveTo>
                <a:pt x="2294532" y="34138"/>
              </a:moveTo>
              <a:arcTo wR="1932862" hR="1932862" stAng="16847072" swAng="77070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F4B16F-FF58-8844-8680-EC1D7751CEF9}">
      <dsp:nvSpPr>
        <dsp:cNvPr id="0" name=""/>
        <dsp:cNvSpPr/>
      </dsp:nvSpPr>
      <dsp:spPr>
        <a:xfrm>
          <a:off x="3971016" y="372128"/>
          <a:ext cx="714669" cy="464535"/>
        </a:xfrm>
        <a:prstGeom prst="roundRect">
          <a:avLst/>
        </a:prstGeom>
        <a:solidFill>
          <a:schemeClr val="accent1">
            <a:hueOff val="0"/>
            <a:satOff val="0"/>
            <a:lumOff val="0"/>
            <a:alphaOff val="0"/>
          </a:schemeClr>
        </a:solidFill>
        <a:ln w="12700" cap="flat" cmpd="sng" algn="in">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Treasurer</a:t>
          </a:r>
        </a:p>
      </dsp:txBody>
      <dsp:txXfrm>
        <a:off x="3993693" y="394805"/>
        <a:ext cx="669315" cy="419181"/>
      </dsp:txXfrm>
    </dsp:sp>
    <dsp:sp modelId="{979855DD-BAA4-0C44-A1CC-98D709D5BBF3}">
      <dsp:nvSpPr>
        <dsp:cNvPr id="0" name=""/>
        <dsp:cNvSpPr/>
      </dsp:nvSpPr>
      <dsp:spPr>
        <a:xfrm>
          <a:off x="1259379" y="235252"/>
          <a:ext cx="3865725" cy="3865725"/>
        </a:xfrm>
        <a:custGeom>
          <a:avLst/>
          <a:gdLst/>
          <a:ahLst/>
          <a:cxnLst/>
          <a:rect l="0" t="0" r="0" b="0"/>
          <a:pathLst>
            <a:path>
              <a:moveTo>
                <a:pt x="3338191" y="605831"/>
              </a:moveTo>
              <a:arcTo wR="1932862" hR="1932862" stAng="18998483" swAng="1065739"/>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88D33C-B66B-6C4F-A595-B7AA87B1EE33}">
      <dsp:nvSpPr>
        <dsp:cNvPr id="0" name=""/>
        <dsp:cNvSpPr/>
      </dsp:nvSpPr>
      <dsp:spPr>
        <a:xfrm>
          <a:off x="4673169" y="1338560"/>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Secretary</a:t>
          </a:r>
        </a:p>
      </dsp:txBody>
      <dsp:txXfrm>
        <a:off x="4695846" y="1361237"/>
        <a:ext cx="669315" cy="419181"/>
      </dsp:txXfrm>
    </dsp:sp>
    <dsp:sp modelId="{7782FA03-B5F1-4444-9305-06393879398C}">
      <dsp:nvSpPr>
        <dsp:cNvPr id="0" name=""/>
        <dsp:cNvSpPr/>
      </dsp:nvSpPr>
      <dsp:spPr>
        <a:xfrm>
          <a:off x="1259379" y="235252"/>
          <a:ext cx="3865725" cy="3865725"/>
        </a:xfrm>
        <a:custGeom>
          <a:avLst/>
          <a:gdLst/>
          <a:ahLst/>
          <a:cxnLst/>
          <a:rect l="0" t="0" r="0" b="0"/>
          <a:pathLst>
            <a:path>
              <a:moveTo>
                <a:pt x="3832311" y="1575014"/>
              </a:moveTo>
              <a:arcTo wR="1932862" hR="1932862" stAng="20959846" swAng="1280308"/>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9BDA10-5C06-8143-ACFE-E73D00FD3375}">
      <dsp:nvSpPr>
        <dsp:cNvPr id="0" name=""/>
        <dsp:cNvSpPr/>
      </dsp:nvSpPr>
      <dsp:spPr>
        <a:xfrm>
          <a:off x="4673169" y="2533135"/>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VP 1: School Spirit Sales, Spy</a:t>
          </a:r>
        </a:p>
      </dsp:txBody>
      <dsp:txXfrm>
        <a:off x="4695846" y="2555812"/>
        <a:ext cx="669315" cy="419181"/>
      </dsp:txXfrm>
    </dsp:sp>
    <dsp:sp modelId="{0ED9F400-6DBE-3941-9FA0-BA8A45D13CFE}">
      <dsp:nvSpPr>
        <dsp:cNvPr id="0" name=""/>
        <dsp:cNvSpPr/>
      </dsp:nvSpPr>
      <dsp:spPr>
        <a:xfrm>
          <a:off x="1259379" y="235252"/>
          <a:ext cx="3865725" cy="3865725"/>
        </a:xfrm>
        <a:custGeom>
          <a:avLst/>
          <a:gdLst/>
          <a:ahLst/>
          <a:cxnLst/>
          <a:rect l="0" t="0" r="0" b="0"/>
          <a:pathLst>
            <a:path>
              <a:moveTo>
                <a:pt x="3676035" y="2767913"/>
              </a:moveTo>
              <a:arcTo wR="1932862" hR="1932862" stAng="1535778" swAng="1065739"/>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5DD2C-93F8-4F47-9A69-BEF074F52834}">
      <dsp:nvSpPr>
        <dsp:cNvPr id="0" name=""/>
        <dsp:cNvSpPr/>
      </dsp:nvSpPr>
      <dsp:spPr>
        <a:xfrm>
          <a:off x="3971016" y="3499566"/>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VP 2: Hospitality</a:t>
          </a:r>
        </a:p>
      </dsp:txBody>
      <dsp:txXfrm>
        <a:off x="3993693" y="3522243"/>
        <a:ext cx="669315" cy="419181"/>
      </dsp:txXfrm>
    </dsp:sp>
    <dsp:sp modelId="{5F19D22F-CF78-AD49-AD5B-7626454ABCDD}">
      <dsp:nvSpPr>
        <dsp:cNvPr id="0" name=""/>
        <dsp:cNvSpPr/>
      </dsp:nvSpPr>
      <dsp:spPr>
        <a:xfrm>
          <a:off x="1259379" y="235252"/>
          <a:ext cx="3865725" cy="3865725"/>
        </a:xfrm>
        <a:custGeom>
          <a:avLst/>
          <a:gdLst/>
          <a:ahLst/>
          <a:cxnLst/>
          <a:rect l="0" t="0" r="0" b="0"/>
          <a:pathLst>
            <a:path>
              <a:moveTo>
                <a:pt x="2707596" y="3703666"/>
              </a:moveTo>
              <a:arcTo wR="1932862" hR="1932862" stAng="3982226" swAng="77070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0192E9-D178-B94B-A6A8-56FDD5453AF6}">
      <dsp:nvSpPr>
        <dsp:cNvPr id="0" name=""/>
        <dsp:cNvSpPr/>
      </dsp:nvSpPr>
      <dsp:spPr>
        <a:xfrm>
          <a:off x="2834907" y="3868710"/>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VP 3: General</a:t>
          </a:r>
        </a:p>
      </dsp:txBody>
      <dsp:txXfrm>
        <a:off x="2857584" y="3891387"/>
        <a:ext cx="669315" cy="419181"/>
      </dsp:txXfrm>
    </dsp:sp>
    <dsp:sp modelId="{F45A3981-C22A-124B-AB2A-83ECE57A18A5}">
      <dsp:nvSpPr>
        <dsp:cNvPr id="0" name=""/>
        <dsp:cNvSpPr/>
      </dsp:nvSpPr>
      <dsp:spPr>
        <a:xfrm>
          <a:off x="1259379" y="235252"/>
          <a:ext cx="3865725" cy="3865725"/>
        </a:xfrm>
        <a:custGeom>
          <a:avLst/>
          <a:gdLst/>
          <a:ahLst/>
          <a:cxnLst/>
          <a:rect l="0" t="0" r="0" b="0"/>
          <a:pathLst>
            <a:path>
              <a:moveTo>
                <a:pt x="1571193" y="3831587"/>
              </a:moveTo>
              <a:arcTo wR="1932862" hR="1932862" stAng="6047072" swAng="77070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F9F1F5-0668-E74B-9FD9-7BD3CE4CB939}">
      <dsp:nvSpPr>
        <dsp:cNvPr id="0" name=""/>
        <dsp:cNvSpPr/>
      </dsp:nvSpPr>
      <dsp:spPr>
        <a:xfrm>
          <a:off x="1698799" y="3499566"/>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Teacher K-1</a:t>
          </a:r>
        </a:p>
      </dsp:txBody>
      <dsp:txXfrm>
        <a:off x="1721476" y="3522243"/>
        <a:ext cx="669315" cy="419181"/>
      </dsp:txXfrm>
    </dsp:sp>
    <dsp:sp modelId="{47BB6642-DEA6-9A48-B777-B70660715B38}">
      <dsp:nvSpPr>
        <dsp:cNvPr id="0" name=""/>
        <dsp:cNvSpPr/>
      </dsp:nvSpPr>
      <dsp:spPr>
        <a:xfrm>
          <a:off x="1259379" y="235252"/>
          <a:ext cx="3865725" cy="3865725"/>
        </a:xfrm>
        <a:custGeom>
          <a:avLst/>
          <a:gdLst/>
          <a:ahLst/>
          <a:cxnLst/>
          <a:rect l="0" t="0" r="0" b="0"/>
          <a:pathLst>
            <a:path>
              <a:moveTo>
                <a:pt x="527534" y="3259894"/>
              </a:moveTo>
              <a:arcTo wR="1932862" hR="1932862" stAng="8198483" swAng="1065739"/>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F1F1FD-F380-AA4B-A1C9-98340A5CC4F5}">
      <dsp:nvSpPr>
        <dsp:cNvPr id="0" name=""/>
        <dsp:cNvSpPr/>
      </dsp:nvSpPr>
      <dsp:spPr>
        <a:xfrm>
          <a:off x="996645" y="2533135"/>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Teacher 2-3</a:t>
          </a:r>
        </a:p>
      </dsp:txBody>
      <dsp:txXfrm>
        <a:off x="1019322" y="2555812"/>
        <a:ext cx="669315" cy="419181"/>
      </dsp:txXfrm>
    </dsp:sp>
    <dsp:sp modelId="{2DB5F0D1-522B-C749-A841-B00CE67315D2}">
      <dsp:nvSpPr>
        <dsp:cNvPr id="0" name=""/>
        <dsp:cNvSpPr/>
      </dsp:nvSpPr>
      <dsp:spPr>
        <a:xfrm>
          <a:off x="1259379" y="235252"/>
          <a:ext cx="3865725" cy="3865725"/>
        </a:xfrm>
        <a:custGeom>
          <a:avLst/>
          <a:gdLst/>
          <a:ahLst/>
          <a:cxnLst/>
          <a:rect l="0" t="0" r="0" b="0"/>
          <a:pathLst>
            <a:path>
              <a:moveTo>
                <a:pt x="33414" y="2290711"/>
              </a:moveTo>
              <a:arcTo wR="1932862" hR="1932862" stAng="10159846" swAng="1280308"/>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C1A19A-A837-8644-BFFE-3D7D62076D55}">
      <dsp:nvSpPr>
        <dsp:cNvPr id="0" name=""/>
        <dsp:cNvSpPr/>
      </dsp:nvSpPr>
      <dsp:spPr>
        <a:xfrm>
          <a:off x="996645" y="1338560"/>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Teacher 4-5</a:t>
          </a:r>
        </a:p>
      </dsp:txBody>
      <dsp:txXfrm>
        <a:off x="1019322" y="1361237"/>
        <a:ext cx="669315" cy="419181"/>
      </dsp:txXfrm>
    </dsp:sp>
    <dsp:sp modelId="{303CF5A5-8298-644A-B03B-E8389F094266}">
      <dsp:nvSpPr>
        <dsp:cNvPr id="0" name=""/>
        <dsp:cNvSpPr/>
      </dsp:nvSpPr>
      <dsp:spPr>
        <a:xfrm>
          <a:off x="1259379" y="235252"/>
          <a:ext cx="3865725" cy="3865725"/>
        </a:xfrm>
        <a:custGeom>
          <a:avLst/>
          <a:gdLst/>
          <a:ahLst/>
          <a:cxnLst/>
          <a:rect l="0" t="0" r="0" b="0"/>
          <a:pathLst>
            <a:path>
              <a:moveTo>
                <a:pt x="189690" y="1097812"/>
              </a:moveTo>
              <a:arcTo wR="1932862" hR="1932862" stAng="12335778" swAng="1065739"/>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024DB1-8962-FB49-861E-98504BA1F1BA}">
      <dsp:nvSpPr>
        <dsp:cNvPr id="0" name=""/>
        <dsp:cNvSpPr/>
      </dsp:nvSpPr>
      <dsp:spPr>
        <a:xfrm>
          <a:off x="1698799" y="372128"/>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Principal</a:t>
          </a:r>
        </a:p>
      </dsp:txBody>
      <dsp:txXfrm>
        <a:off x="1721476" y="394805"/>
        <a:ext cx="669315" cy="419181"/>
      </dsp:txXfrm>
    </dsp:sp>
    <dsp:sp modelId="{76977731-EFDA-0A4D-9460-519358756332}">
      <dsp:nvSpPr>
        <dsp:cNvPr id="0" name=""/>
        <dsp:cNvSpPr/>
      </dsp:nvSpPr>
      <dsp:spPr>
        <a:xfrm>
          <a:off x="1259379" y="235252"/>
          <a:ext cx="3865725" cy="3865725"/>
        </a:xfrm>
        <a:custGeom>
          <a:avLst/>
          <a:gdLst/>
          <a:ahLst/>
          <a:cxnLst/>
          <a:rect l="0" t="0" r="0" b="0"/>
          <a:pathLst>
            <a:path>
              <a:moveTo>
                <a:pt x="1158129" y="162058"/>
              </a:moveTo>
              <a:arcTo wR="1932862" hR="1932862" stAng="14782226" swAng="77070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5AA02-667A-6B41-8162-0E5DE8211C65}">
      <dsp:nvSpPr>
        <dsp:cNvPr id="0" name=""/>
        <dsp:cNvSpPr/>
      </dsp:nvSpPr>
      <dsp:spPr>
        <a:xfrm>
          <a:off x="2957190" y="3287"/>
          <a:ext cx="578597" cy="376088"/>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K</a:t>
          </a:r>
        </a:p>
      </dsp:txBody>
      <dsp:txXfrm>
        <a:off x="2975549" y="21646"/>
        <a:ext cx="541879" cy="339370"/>
      </dsp:txXfrm>
    </dsp:sp>
    <dsp:sp modelId="{F8A954AD-B3BE-2F4A-8086-17A76F8F9D20}">
      <dsp:nvSpPr>
        <dsp:cNvPr id="0" name=""/>
        <dsp:cNvSpPr/>
      </dsp:nvSpPr>
      <dsp:spPr>
        <a:xfrm>
          <a:off x="1162673" y="191331"/>
          <a:ext cx="4167631" cy="4167631"/>
        </a:xfrm>
        <a:custGeom>
          <a:avLst/>
          <a:gdLst/>
          <a:ahLst/>
          <a:cxnLst/>
          <a:rect l="0" t="0" r="0" b="0"/>
          <a:pathLst>
            <a:path>
              <a:moveTo>
                <a:pt x="2377084" y="20739"/>
              </a:moveTo>
              <a:arcTo wR="2083815" hR="2083815" stAng="16685427" swAng="64913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F4B16F-FF58-8844-8680-EC1D7751CEF9}">
      <dsp:nvSpPr>
        <dsp:cNvPr id="0" name=""/>
        <dsp:cNvSpPr/>
      </dsp:nvSpPr>
      <dsp:spPr>
        <a:xfrm>
          <a:off x="3925588" y="241975"/>
          <a:ext cx="578597" cy="376088"/>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1</a:t>
          </a:r>
        </a:p>
      </dsp:txBody>
      <dsp:txXfrm>
        <a:off x="3943947" y="260334"/>
        <a:ext cx="541879" cy="339370"/>
      </dsp:txXfrm>
    </dsp:sp>
    <dsp:sp modelId="{979855DD-BAA4-0C44-A1CC-98D709D5BBF3}">
      <dsp:nvSpPr>
        <dsp:cNvPr id="0" name=""/>
        <dsp:cNvSpPr/>
      </dsp:nvSpPr>
      <dsp:spPr>
        <a:xfrm>
          <a:off x="1162673" y="191331"/>
          <a:ext cx="4167631" cy="4167631"/>
        </a:xfrm>
        <a:custGeom>
          <a:avLst/>
          <a:gdLst/>
          <a:ahLst/>
          <a:cxnLst/>
          <a:rect l="0" t="0" r="0" b="0"/>
          <a:pathLst>
            <a:path>
              <a:moveTo>
                <a:pt x="3344897" y="424912"/>
              </a:moveTo>
              <a:arcTo wR="2083815" hR="2083815" stAng="18434504" swAng="688241"/>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88D33C-B66B-6C4F-A595-B7AA87B1EE33}">
      <dsp:nvSpPr>
        <dsp:cNvPr id="0" name=""/>
        <dsp:cNvSpPr/>
      </dsp:nvSpPr>
      <dsp:spPr>
        <a:xfrm>
          <a:off x="4672137" y="903360"/>
          <a:ext cx="578597" cy="376088"/>
        </a:xfrm>
        <a:prstGeom prst="roundRect">
          <a:avLst/>
        </a:prstGeom>
        <a:solidFill>
          <a:schemeClr val="accent3"/>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2</a:t>
          </a:r>
        </a:p>
      </dsp:txBody>
      <dsp:txXfrm>
        <a:off x="4690496" y="921719"/>
        <a:ext cx="541879" cy="339370"/>
      </dsp:txXfrm>
    </dsp:sp>
    <dsp:sp modelId="{7782FA03-B5F1-4444-9305-06393879398C}">
      <dsp:nvSpPr>
        <dsp:cNvPr id="0" name=""/>
        <dsp:cNvSpPr/>
      </dsp:nvSpPr>
      <dsp:spPr>
        <a:xfrm>
          <a:off x="1162673" y="191331"/>
          <a:ext cx="4167631" cy="4167631"/>
        </a:xfrm>
        <a:custGeom>
          <a:avLst/>
          <a:gdLst/>
          <a:ahLst/>
          <a:cxnLst/>
          <a:rect l="0" t="0" r="0" b="0"/>
          <a:pathLst>
            <a:path>
              <a:moveTo>
                <a:pt x="3917183" y="1093335"/>
              </a:moveTo>
              <a:arcTo wR="2083815" hR="2083815" stAng="19897188" swAng="962947"/>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9BDA10-5C06-8143-ACFE-E73D00FD3375}">
      <dsp:nvSpPr>
        <dsp:cNvPr id="0" name=""/>
        <dsp:cNvSpPr/>
      </dsp:nvSpPr>
      <dsp:spPr>
        <a:xfrm>
          <a:off x="5025813" y="1835926"/>
          <a:ext cx="578597" cy="376088"/>
        </a:xfrm>
        <a:prstGeom prst="roundRect">
          <a:avLst/>
        </a:prstGeom>
        <a:solidFill>
          <a:schemeClr val="accent3"/>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3</a:t>
          </a:r>
        </a:p>
      </dsp:txBody>
      <dsp:txXfrm>
        <a:off x="5044172" y="1854285"/>
        <a:ext cx="541879" cy="339370"/>
      </dsp:txXfrm>
    </dsp:sp>
    <dsp:sp modelId="{0ED9F400-6DBE-3941-9FA0-BA8A45D13CFE}">
      <dsp:nvSpPr>
        <dsp:cNvPr id="0" name=""/>
        <dsp:cNvSpPr/>
      </dsp:nvSpPr>
      <dsp:spPr>
        <a:xfrm>
          <a:off x="1162673" y="191331"/>
          <a:ext cx="4167631" cy="4167631"/>
        </a:xfrm>
        <a:custGeom>
          <a:avLst/>
          <a:gdLst/>
          <a:ahLst/>
          <a:cxnLst/>
          <a:rect l="0" t="0" r="0" b="0"/>
          <a:pathLst>
            <a:path>
              <a:moveTo>
                <a:pt x="4166853" y="2026865"/>
              </a:moveTo>
              <a:arcTo wR="2083815" hR="2083815" stAng="21506034" swAng="100351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5DD2C-93F8-4F47-9A69-BEF074F52834}">
      <dsp:nvSpPr>
        <dsp:cNvPr id="0" name=""/>
        <dsp:cNvSpPr/>
      </dsp:nvSpPr>
      <dsp:spPr>
        <a:xfrm>
          <a:off x="4905592" y="2826034"/>
          <a:ext cx="578597" cy="376088"/>
        </a:xfrm>
        <a:prstGeom prst="roundRect">
          <a:avLst/>
        </a:prstGeom>
        <a:solidFill>
          <a:schemeClr val="accent3"/>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4</a:t>
          </a:r>
        </a:p>
      </dsp:txBody>
      <dsp:txXfrm>
        <a:off x="4923951" y="2844393"/>
        <a:ext cx="541879" cy="339370"/>
      </dsp:txXfrm>
    </dsp:sp>
    <dsp:sp modelId="{5F19D22F-CF78-AD49-AD5B-7626454ABCDD}">
      <dsp:nvSpPr>
        <dsp:cNvPr id="0" name=""/>
        <dsp:cNvSpPr/>
      </dsp:nvSpPr>
      <dsp:spPr>
        <a:xfrm>
          <a:off x="1162673" y="191331"/>
          <a:ext cx="4167631" cy="4167631"/>
        </a:xfrm>
        <a:custGeom>
          <a:avLst/>
          <a:gdLst/>
          <a:ahLst/>
          <a:cxnLst/>
          <a:rect l="0" t="0" r="0" b="0"/>
          <a:pathLst>
            <a:path>
              <a:moveTo>
                <a:pt x="3947710" y="3015581"/>
              </a:moveTo>
              <a:arcTo wR="2083815" hR="2083815" stAng="1593635" swAng="867623"/>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F9F1F5-0668-E74B-9FD9-7BD3CE4CB939}">
      <dsp:nvSpPr>
        <dsp:cNvPr id="0" name=""/>
        <dsp:cNvSpPr/>
      </dsp:nvSpPr>
      <dsp:spPr>
        <a:xfrm>
          <a:off x="4339016" y="3646861"/>
          <a:ext cx="578597" cy="376088"/>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5</a:t>
          </a:r>
        </a:p>
      </dsp:txBody>
      <dsp:txXfrm>
        <a:off x="4357375" y="3665220"/>
        <a:ext cx="541879" cy="339370"/>
      </dsp:txXfrm>
    </dsp:sp>
    <dsp:sp modelId="{47BB6642-DEA6-9A48-B777-B70660715B38}">
      <dsp:nvSpPr>
        <dsp:cNvPr id="0" name=""/>
        <dsp:cNvSpPr/>
      </dsp:nvSpPr>
      <dsp:spPr>
        <a:xfrm>
          <a:off x="1162673" y="191331"/>
          <a:ext cx="4167631" cy="4167631"/>
        </a:xfrm>
        <a:custGeom>
          <a:avLst/>
          <a:gdLst/>
          <a:ahLst/>
          <a:cxnLst/>
          <a:rect l="0" t="0" r="0" b="0"/>
          <a:pathLst>
            <a:path>
              <a:moveTo>
                <a:pt x="3215201" y="3833745"/>
              </a:moveTo>
              <a:arcTo wR="2083815" hR="2083815" stAng="3426963" swAng="63344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F1F1FD-F380-AA4B-A1C9-98340A5CC4F5}">
      <dsp:nvSpPr>
        <dsp:cNvPr id="0" name=""/>
        <dsp:cNvSpPr/>
      </dsp:nvSpPr>
      <dsp:spPr>
        <a:xfrm>
          <a:off x="3455880" y="4110367"/>
          <a:ext cx="578597" cy="376088"/>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Enrichment Leads</a:t>
          </a:r>
        </a:p>
      </dsp:txBody>
      <dsp:txXfrm>
        <a:off x="3474239" y="4128726"/>
        <a:ext cx="541879" cy="339370"/>
      </dsp:txXfrm>
    </dsp:sp>
    <dsp:sp modelId="{2DB5F0D1-522B-C749-A841-B00CE67315D2}">
      <dsp:nvSpPr>
        <dsp:cNvPr id="0" name=""/>
        <dsp:cNvSpPr/>
      </dsp:nvSpPr>
      <dsp:spPr>
        <a:xfrm>
          <a:off x="1162673" y="191331"/>
          <a:ext cx="4167631" cy="4167631"/>
        </a:xfrm>
        <a:custGeom>
          <a:avLst/>
          <a:gdLst/>
          <a:ahLst/>
          <a:cxnLst/>
          <a:rect l="0" t="0" r="0" b="0"/>
          <a:pathLst>
            <a:path>
              <a:moveTo>
                <a:pt x="2289039" y="4157501"/>
              </a:moveTo>
              <a:arcTo wR="2083815" hR="2083815" stAng="5060885" swAng="678230"/>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C1A19A-A837-8644-BFFE-3D7D62076D55}">
      <dsp:nvSpPr>
        <dsp:cNvPr id="0" name=""/>
        <dsp:cNvSpPr/>
      </dsp:nvSpPr>
      <dsp:spPr>
        <a:xfrm>
          <a:off x="2458500" y="4110367"/>
          <a:ext cx="578597" cy="376088"/>
        </a:xfrm>
        <a:prstGeom prst="roundRect">
          <a:avLst/>
        </a:prstGeom>
        <a:solidFill>
          <a:schemeClr val="accent3"/>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Business Sponsor Lead</a:t>
          </a:r>
        </a:p>
      </dsp:txBody>
      <dsp:txXfrm>
        <a:off x="2476859" y="4128726"/>
        <a:ext cx="541879" cy="339370"/>
      </dsp:txXfrm>
    </dsp:sp>
    <dsp:sp modelId="{303CF5A5-8298-644A-B03B-E8389F094266}">
      <dsp:nvSpPr>
        <dsp:cNvPr id="0" name=""/>
        <dsp:cNvSpPr/>
      </dsp:nvSpPr>
      <dsp:spPr>
        <a:xfrm>
          <a:off x="1162673" y="191331"/>
          <a:ext cx="4167631" cy="4167631"/>
        </a:xfrm>
        <a:custGeom>
          <a:avLst/>
          <a:gdLst/>
          <a:ahLst/>
          <a:cxnLst/>
          <a:rect l="0" t="0" r="0" b="0"/>
          <a:pathLst>
            <a:path>
              <a:moveTo>
                <a:pt x="1292206" y="4011416"/>
              </a:moveTo>
              <a:arcTo wR="2083815" hR="2083815" stAng="6739591" swAng="63344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024DB1-8962-FB49-861E-98504BA1F1BA}">
      <dsp:nvSpPr>
        <dsp:cNvPr id="0" name=""/>
        <dsp:cNvSpPr/>
      </dsp:nvSpPr>
      <dsp:spPr>
        <a:xfrm>
          <a:off x="1575364" y="3646861"/>
          <a:ext cx="578597" cy="376088"/>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Book Fair Leads</a:t>
          </a:r>
        </a:p>
      </dsp:txBody>
      <dsp:txXfrm>
        <a:off x="1593723" y="3665220"/>
        <a:ext cx="541879" cy="339370"/>
      </dsp:txXfrm>
    </dsp:sp>
    <dsp:sp modelId="{76977731-EFDA-0A4D-9460-519358756332}">
      <dsp:nvSpPr>
        <dsp:cNvPr id="0" name=""/>
        <dsp:cNvSpPr/>
      </dsp:nvSpPr>
      <dsp:spPr>
        <a:xfrm>
          <a:off x="1162673" y="191331"/>
          <a:ext cx="4167631" cy="4167631"/>
        </a:xfrm>
        <a:custGeom>
          <a:avLst/>
          <a:gdLst/>
          <a:ahLst/>
          <a:cxnLst/>
          <a:rect l="0" t="0" r="0" b="0"/>
          <a:pathLst>
            <a:path>
              <a:moveTo>
                <a:pt x="511640" y="3451497"/>
              </a:moveTo>
              <a:arcTo wR="2083815" hR="2083815" stAng="8338743" swAng="867623"/>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89AFEF-2DCC-3048-A50D-9E6515BA789B}">
      <dsp:nvSpPr>
        <dsp:cNvPr id="0" name=""/>
        <dsp:cNvSpPr/>
      </dsp:nvSpPr>
      <dsp:spPr>
        <a:xfrm>
          <a:off x="1008788" y="2826034"/>
          <a:ext cx="578597" cy="376088"/>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Holiday House Leads</a:t>
          </a:r>
        </a:p>
      </dsp:txBody>
      <dsp:txXfrm>
        <a:off x="1027147" y="2844393"/>
        <a:ext cx="541879" cy="339370"/>
      </dsp:txXfrm>
    </dsp:sp>
    <dsp:sp modelId="{C7B080FD-D21A-9041-8971-8E93D4833FF1}">
      <dsp:nvSpPr>
        <dsp:cNvPr id="0" name=""/>
        <dsp:cNvSpPr/>
      </dsp:nvSpPr>
      <dsp:spPr>
        <a:xfrm>
          <a:off x="1162673" y="191331"/>
          <a:ext cx="4167631" cy="4167631"/>
        </a:xfrm>
        <a:custGeom>
          <a:avLst/>
          <a:gdLst/>
          <a:ahLst/>
          <a:cxnLst/>
          <a:rect l="0" t="0" r="0" b="0"/>
          <a:pathLst>
            <a:path>
              <a:moveTo>
                <a:pt x="72510" y="2628736"/>
              </a:moveTo>
              <a:arcTo wR="2083815" hR="2083815" stAng="9890450" swAng="100351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44335C-8BE2-FD49-B9AE-8E069261C66B}">
      <dsp:nvSpPr>
        <dsp:cNvPr id="0" name=""/>
        <dsp:cNvSpPr/>
      </dsp:nvSpPr>
      <dsp:spPr>
        <a:xfrm>
          <a:off x="888568" y="1835926"/>
          <a:ext cx="578597" cy="376088"/>
        </a:xfrm>
        <a:prstGeom prst="roundRect">
          <a:avLst/>
        </a:prstGeom>
        <a:solidFill>
          <a:schemeClr val="accent3"/>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Kindness Leads</a:t>
          </a:r>
        </a:p>
      </dsp:txBody>
      <dsp:txXfrm>
        <a:off x="906927" y="1854285"/>
        <a:ext cx="541879" cy="339370"/>
      </dsp:txXfrm>
    </dsp:sp>
    <dsp:sp modelId="{78E6EE20-87DA-C84D-94AF-6702AEC2E815}">
      <dsp:nvSpPr>
        <dsp:cNvPr id="0" name=""/>
        <dsp:cNvSpPr/>
      </dsp:nvSpPr>
      <dsp:spPr>
        <a:xfrm>
          <a:off x="1162673" y="191331"/>
          <a:ext cx="4167631" cy="4167631"/>
        </a:xfrm>
        <a:custGeom>
          <a:avLst/>
          <a:gdLst/>
          <a:ahLst/>
          <a:cxnLst/>
          <a:rect l="0" t="0" r="0" b="0"/>
          <a:pathLst>
            <a:path>
              <a:moveTo>
                <a:pt x="47877" y="1639692"/>
              </a:moveTo>
              <a:arcTo wR="2083815" hR="2083815" stAng="11538349" swAng="813027"/>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F942E6-7901-DA4B-8870-85C6D0722270}">
      <dsp:nvSpPr>
        <dsp:cNvPr id="0" name=""/>
        <dsp:cNvSpPr/>
      </dsp:nvSpPr>
      <dsp:spPr>
        <a:xfrm>
          <a:off x="1195498" y="820957"/>
          <a:ext cx="672087" cy="540894"/>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Photos / Yearbook Leads</a:t>
          </a:r>
        </a:p>
      </dsp:txBody>
      <dsp:txXfrm>
        <a:off x="1221902" y="847361"/>
        <a:ext cx="619279" cy="488086"/>
      </dsp:txXfrm>
    </dsp:sp>
    <dsp:sp modelId="{C13F8295-1C5D-374C-B9B0-B22EF14BB7E5}">
      <dsp:nvSpPr>
        <dsp:cNvPr id="0" name=""/>
        <dsp:cNvSpPr/>
      </dsp:nvSpPr>
      <dsp:spPr>
        <a:xfrm>
          <a:off x="1162673" y="191331"/>
          <a:ext cx="4167631" cy="4167631"/>
        </a:xfrm>
        <a:custGeom>
          <a:avLst/>
          <a:gdLst/>
          <a:ahLst/>
          <a:cxnLst/>
          <a:rect l="0" t="0" r="0" b="0"/>
          <a:pathLst>
            <a:path>
              <a:moveTo>
                <a:pt x="593481" y="627384"/>
              </a:moveTo>
              <a:arcTo wR="2083815" hR="2083815" stAng="13460450" swAng="506889"/>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D4FFF5-98E1-8248-8863-0FC5FDBA6D6C}">
      <dsp:nvSpPr>
        <dsp:cNvPr id="0" name=""/>
        <dsp:cNvSpPr/>
      </dsp:nvSpPr>
      <dsp:spPr>
        <a:xfrm>
          <a:off x="1988792" y="153512"/>
          <a:ext cx="578597" cy="553015"/>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Art Show Leads</a:t>
          </a:r>
        </a:p>
      </dsp:txBody>
      <dsp:txXfrm>
        <a:off x="2015788" y="180508"/>
        <a:ext cx="524605" cy="499023"/>
      </dsp:txXfrm>
    </dsp:sp>
    <dsp:sp modelId="{2558D6BF-2513-D84A-A0F6-0D6DFA4C0E24}">
      <dsp:nvSpPr>
        <dsp:cNvPr id="0" name=""/>
        <dsp:cNvSpPr/>
      </dsp:nvSpPr>
      <dsp:spPr>
        <a:xfrm>
          <a:off x="1162673" y="191331"/>
          <a:ext cx="4167631" cy="4167631"/>
        </a:xfrm>
        <a:custGeom>
          <a:avLst/>
          <a:gdLst/>
          <a:ahLst/>
          <a:cxnLst/>
          <a:rect l="0" t="0" r="0" b="0"/>
          <a:pathLst>
            <a:path>
              <a:moveTo>
                <a:pt x="1408508" y="112458"/>
              </a:moveTo>
              <a:arcTo wR="2083815" hR="2083815" stAng="15065437" swAng="64913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5AA02-667A-6B41-8162-0E5DE8211C65}">
      <dsp:nvSpPr>
        <dsp:cNvPr id="0" name=""/>
        <dsp:cNvSpPr/>
      </dsp:nvSpPr>
      <dsp:spPr>
        <a:xfrm>
          <a:off x="2834907" y="2984"/>
          <a:ext cx="714669" cy="464535"/>
        </a:xfrm>
        <a:prstGeom prst="roundRect">
          <a:avLst/>
        </a:prstGeom>
        <a:solidFill>
          <a:schemeClr val="accent1">
            <a:hueOff val="0"/>
            <a:satOff val="0"/>
            <a:lumOff val="0"/>
            <a:alphaOff val="0"/>
          </a:schemeClr>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Fall Fundraiser (Festival and Silent Auction)</a:t>
          </a:r>
        </a:p>
      </dsp:txBody>
      <dsp:txXfrm>
        <a:off x="2857584" y="25661"/>
        <a:ext cx="669315" cy="419181"/>
      </dsp:txXfrm>
    </dsp:sp>
    <dsp:sp modelId="{F8A954AD-B3BE-2F4A-8086-17A76F8F9D20}">
      <dsp:nvSpPr>
        <dsp:cNvPr id="0" name=""/>
        <dsp:cNvSpPr/>
      </dsp:nvSpPr>
      <dsp:spPr>
        <a:xfrm>
          <a:off x="1259379" y="235252"/>
          <a:ext cx="3865725" cy="3865725"/>
        </a:xfrm>
        <a:custGeom>
          <a:avLst/>
          <a:gdLst/>
          <a:ahLst/>
          <a:cxnLst/>
          <a:rect l="0" t="0" r="0" b="0"/>
          <a:pathLst>
            <a:path>
              <a:moveTo>
                <a:pt x="2294532" y="34138"/>
              </a:moveTo>
              <a:arcTo wR="1932862" hR="1932862" stAng="16847072" swAng="77070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F4B16F-FF58-8844-8680-EC1D7751CEF9}">
      <dsp:nvSpPr>
        <dsp:cNvPr id="0" name=""/>
        <dsp:cNvSpPr/>
      </dsp:nvSpPr>
      <dsp:spPr>
        <a:xfrm>
          <a:off x="3971016" y="372128"/>
          <a:ext cx="714669" cy="464535"/>
        </a:xfrm>
        <a:prstGeom prst="roundRect">
          <a:avLst/>
        </a:prstGeom>
        <a:solidFill>
          <a:schemeClr val="accent1">
            <a:hueOff val="0"/>
            <a:satOff val="0"/>
            <a:lumOff val="0"/>
            <a:alphaOff val="0"/>
          </a:schemeClr>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Winter Walk A Thon</a:t>
          </a:r>
        </a:p>
      </dsp:txBody>
      <dsp:txXfrm>
        <a:off x="3993693" y="394805"/>
        <a:ext cx="669315" cy="419181"/>
      </dsp:txXfrm>
    </dsp:sp>
    <dsp:sp modelId="{979855DD-BAA4-0C44-A1CC-98D709D5BBF3}">
      <dsp:nvSpPr>
        <dsp:cNvPr id="0" name=""/>
        <dsp:cNvSpPr/>
      </dsp:nvSpPr>
      <dsp:spPr>
        <a:xfrm>
          <a:off x="1259379" y="235252"/>
          <a:ext cx="3865725" cy="3865725"/>
        </a:xfrm>
        <a:custGeom>
          <a:avLst/>
          <a:gdLst/>
          <a:ahLst/>
          <a:cxnLst/>
          <a:rect l="0" t="0" r="0" b="0"/>
          <a:pathLst>
            <a:path>
              <a:moveTo>
                <a:pt x="3338191" y="605831"/>
              </a:moveTo>
              <a:arcTo wR="1932862" hR="1932862" stAng="18998483" swAng="1065739"/>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88D33C-B66B-6C4F-A595-B7AA87B1EE33}">
      <dsp:nvSpPr>
        <dsp:cNvPr id="0" name=""/>
        <dsp:cNvSpPr/>
      </dsp:nvSpPr>
      <dsp:spPr>
        <a:xfrm>
          <a:off x="4673169" y="1338560"/>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Staff Appreciation Events</a:t>
          </a:r>
        </a:p>
      </dsp:txBody>
      <dsp:txXfrm>
        <a:off x="4695846" y="1361237"/>
        <a:ext cx="669315" cy="419181"/>
      </dsp:txXfrm>
    </dsp:sp>
    <dsp:sp modelId="{7782FA03-B5F1-4444-9305-06393879398C}">
      <dsp:nvSpPr>
        <dsp:cNvPr id="0" name=""/>
        <dsp:cNvSpPr/>
      </dsp:nvSpPr>
      <dsp:spPr>
        <a:xfrm>
          <a:off x="1259379" y="235252"/>
          <a:ext cx="3865725" cy="3865725"/>
        </a:xfrm>
        <a:custGeom>
          <a:avLst/>
          <a:gdLst/>
          <a:ahLst/>
          <a:cxnLst/>
          <a:rect l="0" t="0" r="0" b="0"/>
          <a:pathLst>
            <a:path>
              <a:moveTo>
                <a:pt x="3832311" y="1575014"/>
              </a:moveTo>
              <a:arcTo wR="1932862" hR="1932862" stAng="20959846" swAng="1280308"/>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9BDA10-5C06-8143-ACFE-E73D00FD3375}">
      <dsp:nvSpPr>
        <dsp:cNvPr id="0" name=""/>
        <dsp:cNvSpPr/>
      </dsp:nvSpPr>
      <dsp:spPr>
        <a:xfrm>
          <a:off x="4673169" y="2533135"/>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School Store and Spirit </a:t>
          </a:r>
        </a:p>
      </dsp:txBody>
      <dsp:txXfrm>
        <a:off x="4695846" y="2555812"/>
        <a:ext cx="669315" cy="419181"/>
      </dsp:txXfrm>
    </dsp:sp>
    <dsp:sp modelId="{0ED9F400-6DBE-3941-9FA0-BA8A45D13CFE}">
      <dsp:nvSpPr>
        <dsp:cNvPr id="0" name=""/>
        <dsp:cNvSpPr/>
      </dsp:nvSpPr>
      <dsp:spPr>
        <a:xfrm>
          <a:off x="1259379" y="235252"/>
          <a:ext cx="3865725" cy="3865725"/>
        </a:xfrm>
        <a:custGeom>
          <a:avLst/>
          <a:gdLst/>
          <a:ahLst/>
          <a:cxnLst/>
          <a:rect l="0" t="0" r="0" b="0"/>
          <a:pathLst>
            <a:path>
              <a:moveTo>
                <a:pt x="3676035" y="2767913"/>
              </a:moveTo>
              <a:arcTo wR="1932862" hR="1932862" stAng="1535778" swAng="1065739"/>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5DD2C-93F8-4F47-9A69-BEF074F52834}">
      <dsp:nvSpPr>
        <dsp:cNvPr id="0" name=""/>
        <dsp:cNvSpPr/>
      </dsp:nvSpPr>
      <dsp:spPr>
        <a:xfrm>
          <a:off x="3971016" y="3499566"/>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Back to School Events</a:t>
          </a:r>
        </a:p>
      </dsp:txBody>
      <dsp:txXfrm>
        <a:off x="3993693" y="3522243"/>
        <a:ext cx="669315" cy="419181"/>
      </dsp:txXfrm>
    </dsp:sp>
    <dsp:sp modelId="{5F19D22F-CF78-AD49-AD5B-7626454ABCDD}">
      <dsp:nvSpPr>
        <dsp:cNvPr id="0" name=""/>
        <dsp:cNvSpPr/>
      </dsp:nvSpPr>
      <dsp:spPr>
        <a:xfrm>
          <a:off x="1259379" y="235252"/>
          <a:ext cx="3865725" cy="3865725"/>
        </a:xfrm>
        <a:custGeom>
          <a:avLst/>
          <a:gdLst/>
          <a:ahLst/>
          <a:cxnLst/>
          <a:rect l="0" t="0" r="0" b="0"/>
          <a:pathLst>
            <a:path>
              <a:moveTo>
                <a:pt x="2707596" y="3703666"/>
              </a:moveTo>
              <a:arcTo wR="1932862" hR="1932862" stAng="3982226" swAng="77070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0192E9-D178-B94B-A6A8-56FDD5453AF6}">
      <dsp:nvSpPr>
        <dsp:cNvPr id="0" name=""/>
        <dsp:cNvSpPr/>
      </dsp:nvSpPr>
      <dsp:spPr>
        <a:xfrm>
          <a:off x="2834907" y="3868710"/>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Communication</a:t>
          </a:r>
        </a:p>
      </dsp:txBody>
      <dsp:txXfrm>
        <a:off x="2857584" y="3891387"/>
        <a:ext cx="669315" cy="419181"/>
      </dsp:txXfrm>
    </dsp:sp>
    <dsp:sp modelId="{F45A3981-C22A-124B-AB2A-83ECE57A18A5}">
      <dsp:nvSpPr>
        <dsp:cNvPr id="0" name=""/>
        <dsp:cNvSpPr/>
      </dsp:nvSpPr>
      <dsp:spPr>
        <a:xfrm>
          <a:off x="1259379" y="235252"/>
          <a:ext cx="3865725" cy="3865725"/>
        </a:xfrm>
        <a:custGeom>
          <a:avLst/>
          <a:gdLst/>
          <a:ahLst/>
          <a:cxnLst/>
          <a:rect l="0" t="0" r="0" b="0"/>
          <a:pathLst>
            <a:path>
              <a:moveTo>
                <a:pt x="1571193" y="3831587"/>
              </a:moveTo>
              <a:arcTo wR="1932862" hR="1932862" stAng="6047072" swAng="77070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F9F1F5-0668-E74B-9FD9-7BD3CE4CB939}">
      <dsp:nvSpPr>
        <dsp:cNvPr id="0" name=""/>
        <dsp:cNvSpPr/>
      </dsp:nvSpPr>
      <dsp:spPr>
        <a:xfrm>
          <a:off x="1698799" y="3499566"/>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Yearbook Club</a:t>
          </a:r>
        </a:p>
      </dsp:txBody>
      <dsp:txXfrm>
        <a:off x="1721476" y="3522243"/>
        <a:ext cx="669315" cy="419181"/>
      </dsp:txXfrm>
    </dsp:sp>
    <dsp:sp modelId="{47BB6642-DEA6-9A48-B777-B70660715B38}">
      <dsp:nvSpPr>
        <dsp:cNvPr id="0" name=""/>
        <dsp:cNvSpPr/>
      </dsp:nvSpPr>
      <dsp:spPr>
        <a:xfrm>
          <a:off x="1259379" y="235252"/>
          <a:ext cx="3865725" cy="3865725"/>
        </a:xfrm>
        <a:custGeom>
          <a:avLst/>
          <a:gdLst/>
          <a:ahLst/>
          <a:cxnLst/>
          <a:rect l="0" t="0" r="0" b="0"/>
          <a:pathLst>
            <a:path>
              <a:moveTo>
                <a:pt x="527534" y="3259894"/>
              </a:moveTo>
              <a:arcTo wR="1932862" hR="1932862" stAng="8198483" swAng="1065739"/>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F1F1FD-F380-AA4B-A1C9-98340A5CC4F5}">
      <dsp:nvSpPr>
        <dsp:cNvPr id="0" name=""/>
        <dsp:cNvSpPr/>
      </dsp:nvSpPr>
      <dsp:spPr>
        <a:xfrm>
          <a:off x="996645" y="2533135"/>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Enrichment Programs</a:t>
          </a:r>
        </a:p>
      </dsp:txBody>
      <dsp:txXfrm>
        <a:off x="1019322" y="2555812"/>
        <a:ext cx="669315" cy="419181"/>
      </dsp:txXfrm>
    </dsp:sp>
    <dsp:sp modelId="{2DB5F0D1-522B-C749-A841-B00CE67315D2}">
      <dsp:nvSpPr>
        <dsp:cNvPr id="0" name=""/>
        <dsp:cNvSpPr/>
      </dsp:nvSpPr>
      <dsp:spPr>
        <a:xfrm>
          <a:off x="1259379" y="235252"/>
          <a:ext cx="3865725" cy="3865725"/>
        </a:xfrm>
        <a:custGeom>
          <a:avLst/>
          <a:gdLst/>
          <a:ahLst/>
          <a:cxnLst/>
          <a:rect l="0" t="0" r="0" b="0"/>
          <a:pathLst>
            <a:path>
              <a:moveTo>
                <a:pt x="33414" y="2290711"/>
              </a:moveTo>
              <a:arcTo wR="1932862" hR="1932862" stAng="10159846" swAng="1280308"/>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C1A19A-A837-8644-BFFE-3D7D62076D55}">
      <dsp:nvSpPr>
        <dsp:cNvPr id="0" name=""/>
        <dsp:cNvSpPr/>
      </dsp:nvSpPr>
      <dsp:spPr>
        <a:xfrm>
          <a:off x="996645" y="1338560"/>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Procurement</a:t>
          </a:r>
        </a:p>
      </dsp:txBody>
      <dsp:txXfrm>
        <a:off x="1019322" y="1361237"/>
        <a:ext cx="669315" cy="419181"/>
      </dsp:txXfrm>
    </dsp:sp>
    <dsp:sp modelId="{303CF5A5-8298-644A-B03B-E8389F094266}">
      <dsp:nvSpPr>
        <dsp:cNvPr id="0" name=""/>
        <dsp:cNvSpPr/>
      </dsp:nvSpPr>
      <dsp:spPr>
        <a:xfrm>
          <a:off x="1259379" y="235252"/>
          <a:ext cx="3865725" cy="3865725"/>
        </a:xfrm>
        <a:custGeom>
          <a:avLst/>
          <a:gdLst/>
          <a:ahLst/>
          <a:cxnLst/>
          <a:rect l="0" t="0" r="0" b="0"/>
          <a:pathLst>
            <a:path>
              <a:moveTo>
                <a:pt x="189690" y="1097812"/>
              </a:moveTo>
              <a:arcTo wR="1932862" hR="1932862" stAng="12335778" swAng="1065739"/>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024DB1-8962-FB49-861E-98504BA1F1BA}">
      <dsp:nvSpPr>
        <dsp:cNvPr id="0" name=""/>
        <dsp:cNvSpPr/>
      </dsp:nvSpPr>
      <dsp:spPr>
        <a:xfrm>
          <a:off x="1698799" y="372128"/>
          <a:ext cx="714669" cy="464535"/>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Board Operations</a:t>
          </a:r>
        </a:p>
      </dsp:txBody>
      <dsp:txXfrm>
        <a:off x="1721476" y="394805"/>
        <a:ext cx="669315" cy="419181"/>
      </dsp:txXfrm>
    </dsp:sp>
    <dsp:sp modelId="{76977731-EFDA-0A4D-9460-519358756332}">
      <dsp:nvSpPr>
        <dsp:cNvPr id="0" name=""/>
        <dsp:cNvSpPr/>
      </dsp:nvSpPr>
      <dsp:spPr>
        <a:xfrm>
          <a:off x="1259379" y="235252"/>
          <a:ext cx="3865725" cy="3865725"/>
        </a:xfrm>
        <a:custGeom>
          <a:avLst/>
          <a:gdLst/>
          <a:ahLst/>
          <a:cxnLst/>
          <a:rect l="0" t="0" r="0" b="0"/>
          <a:pathLst>
            <a:path>
              <a:moveTo>
                <a:pt x="1158129" y="162058"/>
              </a:moveTo>
              <a:arcTo wR="1932862" hR="1932862" stAng="14782226" swAng="77070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5AA02-667A-6B41-8162-0E5DE8211C65}">
      <dsp:nvSpPr>
        <dsp:cNvPr id="0" name=""/>
        <dsp:cNvSpPr/>
      </dsp:nvSpPr>
      <dsp:spPr>
        <a:xfrm>
          <a:off x="2957190" y="3287"/>
          <a:ext cx="578597" cy="376088"/>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K</a:t>
          </a:r>
        </a:p>
      </dsp:txBody>
      <dsp:txXfrm>
        <a:off x="2975549" y="21646"/>
        <a:ext cx="541879" cy="339370"/>
      </dsp:txXfrm>
    </dsp:sp>
    <dsp:sp modelId="{F8A954AD-B3BE-2F4A-8086-17A76F8F9D20}">
      <dsp:nvSpPr>
        <dsp:cNvPr id="0" name=""/>
        <dsp:cNvSpPr/>
      </dsp:nvSpPr>
      <dsp:spPr>
        <a:xfrm>
          <a:off x="1162673" y="191331"/>
          <a:ext cx="4167631" cy="4167631"/>
        </a:xfrm>
        <a:custGeom>
          <a:avLst/>
          <a:gdLst/>
          <a:ahLst/>
          <a:cxnLst/>
          <a:rect l="0" t="0" r="0" b="0"/>
          <a:pathLst>
            <a:path>
              <a:moveTo>
                <a:pt x="2377084" y="20739"/>
              </a:moveTo>
              <a:arcTo wR="2083815" hR="2083815" stAng="16685427" swAng="64913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F4B16F-FF58-8844-8680-EC1D7751CEF9}">
      <dsp:nvSpPr>
        <dsp:cNvPr id="0" name=""/>
        <dsp:cNvSpPr/>
      </dsp:nvSpPr>
      <dsp:spPr>
        <a:xfrm>
          <a:off x="3925588" y="241975"/>
          <a:ext cx="578597" cy="376088"/>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1</a:t>
          </a:r>
        </a:p>
      </dsp:txBody>
      <dsp:txXfrm>
        <a:off x="3943947" y="260334"/>
        <a:ext cx="541879" cy="339370"/>
      </dsp:txXfrm>
    </dsp:sp>
    <dsp:sp modelId="{979855DD-BAA4-0C44-A1CC-98D709D5BBF3}">
      <dsp:nvSpPr>
        <dsp:cNvPr id="0" name=""/>
        <dsp:cNvSpPr/>
      </dsp:nvSpPr>
      <dsp:spPr>
        <a:xfrm>
          <a:off x="1162673" y="191331"/>
          <a:ext cx="4167631" cy="4167631"/>
        </a:xfrm>
        <a:custGeom>
          <a:avLst/>
          <a:gdLst/>
          <a:ahLst/>
          <a:cxnLst/>
          <a:rect l="0" t="0" r="0" b="0"/>
          <a:pathLst>
            <a:path>
              <a:moveTo>
                <a:pt x="3344897" y="424912"/>
              </a:moveTo>
              <a:arcTo wR="2083815" hR="2083815" stAng="18434504" swAng="688241"/>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88D33C-B66B-6C4F-A595-B7AA87B1EE33}">
      <dsp:nvSpPr>
        <dsp:cNvPr id="0" name=""/>
        <dsp:cNvSpPr/>
      </dsp:nvSpPr>
      <dsp:spPr>
        <a:xfrm>
          <a:off x="4672137" y="903360"/>
          <a:ext cx="578597" cy="376088"/>
        </a:xfrm>
        <a:prstGeom prst="roundRect">
          <a:avLst/>
        </a:prstGeom>
        <a:solidFill>
          <a:schemeClr val="accent2"/>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2</a:t>
          </a:r>
        </a:p>
      </dsp:txBody>
      <dsp:txXfrm>
        <a:off x="4690496" y="921719"/>
        <a:ext cx="541879" cy="339370"/>
      </dsp:txXfrm>
    </dsp:sp>
    <dsp:sp modelId="{7782FA03-B5F1-4444-9305-06393879398C}">
      <dsp:nvSpPr>
        <dsp:cNvPr id="0" name=""/>
        <dsp:cNvSpPr/>
      </dsp:nvSpPr>
      <dsp:spPr>
        <a:xfrm>
          <a:off x="1162673" y="191331"/>
          <a:ext cx="4167631" cy="4167631"/>
        </a:xfrm>
        <a:custGeom>
          <a:avLst/>
          <a:gdLst/>
          <a:ahLst/>
          <a:cxnLst/>
          <a:rect l="0" t="0" r="0" b="0"/>
          <a:pathLst>
            <a:path>
              <a:moveTo>
                <a:pt x="3917183" y="1093335"/>
              </a:moveTo>
              <a:arcTo wR="2083815" hR="2083815" stAng="19897188" swAng="962947"/>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9BDA10-5C06-8143-ACFE-E73D00FD3375}">
      <dsp:nvSpPr>
        <dsp:cNvPr id="0" name=""/>
        <dsp:cNvSpPr/>
      </dsp:nvSpPr>
      <dsp:spPr>
        <a:xfrm>
          <a:off x="5025813" y="1835926"/>
          <a:ext cx="578597" cy="376088"/>
        </a:xfrm>
        <a:prstGeom prst="roundRect">
          <a:avLst/>
        </a:prstGeom>
        <a:solidFill>
          <a:schemeClr val="accent3"/>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3</a:t>
          </a:r>
        </a:p>
      </dsp:txBody>
      <dsp:txXfrm>
        <a:off x="5044172" y="1854285"/>
        <a:ext cx="541879" cy="339370"/>
      </dsp:txXfrm>
    </dsp:sp>
    <dsp:sp modelId="{0ED9F400-6DBE-3941-9FA0-BA8A45D13CFE}">
      <dsp:nvSpPr>
        <dsp:cNvPr id="0" name=""/>
        <dsp:cNvSpPr/>
      </dsp:nvSpPr>
      <dsp:spPr>
        <a:xfrm>
          <a:off x="1162673" y="191331"/>
          <a:ext cx="4167631" cy="4167631"/>
        </a:xfrm>
        <a:custGeom>
          <a:avLst/>
          <a:gdLst/>
          <a:ahLst/>
          <a:cxnLst/>
          <a:rect l="0" t="0" r="0" b="0"/>
          <a:pathLst>
            <a:path>
              <a:moveTo>
                <a:pt x="4166853" y="2026865"/>
              </a:moveTo>
              <a:arcTo wR="2083815" hR="2083815" stAng="21506034" swAng="100351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45DD2C-93F8-4F47-9A69-BEF074F52834}">
      <dsp:nvSpPr>
        <dsp:cNvPr id="0" name=""/>
        <dsp:cNvSpPr/>
      </dsp:nvSpPr>
      <dsp:spPr>
        <a:xfrm>
          <a:off x="4905592" y="2826034"/>
          <a:ext cx="578597" cy="376088"/>
        </a:xfrm>
        <a:prstGeom prst="roundRect">
          <a:avLst/>
        </a:prstGeom>
        <a:solidFill>
          <a:schemeClr val="accent3"/>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4</a:t>
          </a:r>
        </a:p>
      </dsp:txBody>
      <dsp:txXfrm>
        <a:off x="4923951" y="2844393"/>
        <a:ext cx="541879" cy="339370"/>
      </dsp:txXfrm>
    </dsp:sp>
    <dsp:sp modelId="{5F19D22F-CF78-AD49-AD5B-7626454ABCDD}">
      <dsp:nvSpPr>
        <dsp:cNvPr id="0" name=""/>
        <dsp:cNvSpPr/>
      </dsp:nvSpPr>
      <dsp:spPr>
        <a:xfrm>
          <a:off x="1162673" y="191331"/>
          <a:ext cx="4167631" cy="4167631"/>
        </a:xfrm>
        <a:custGeom>
          <a:avLst/>
          <a:gdLst/>
          <a:ahLst/>
          <a:cxnLst/>
          <a:rect l="0" t="0" r="0" b="0"/>
          <a:pathLst>
            <a:path>
              <a:moveTo>
                <a:pt x="3947710" y="3015581"/>
              </a:moveTo>
              <a:arcTo wR="2083815" hR="2083815" stAng="1593635" swAng="867623"/>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F9F1F5-0668-E74B-9FD9-7BD3CE4CB939}">
      <dsp:nvSpPr>
        <dsp:cNvPr id="0" name=""/>
        <dsp:cNvSpPr/>
      </dsp:nvSpPr>
      <dsp:spPr>
        <a:xfrm>
          <a:off x="4339016" y="3646861"/>
          <a:ext cx="578597" cy="376088"/>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GLR 5</a:t>
          </a:r>
        </a:p>
      </dsp:txBody>
      <dsp:txXfrm>
        <a:off x="4357375" y="3665220"/>
        <a:ext cx="541879" cy="339370"/>
      </dsp:txXfrm>
    </dsp:sp>
    <dsp:sp modelId="{47BB6642-DEA6-9A48-B777-B70660715B38}">
      <dsp:nvSpPr>
        <dsp:cNvPr id="0" name=""/>
        <dsp:cNvSpPr/>
      </dsp:nvSpPr>
      <dsp:spPr>
        <a:xfrm>
          <a:off x="1162673" y="191331"/>
          <a:ext cx="4167631" cy="4167631"/>
        </a:xfrm>
        <a:custGeom>
          <a:avLst/>
          <a:gdLst/>
          <a:ahLst/>
          <a:cxnLst/>
          <a:rect l="0" t="0" r="0" b="0"/>
          <a:pathLst>
            <a:path>
              <a:moveTo>
                <a:pt x="3215201" y="3833745"/>
              </a:moveTo>
              <a:arcTo wR="2083815" hR="2083815" stAng="3426963" swAng="63344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F1F1FD-F380-AA4B-A1C9-98340A5CC4F5}">
      <dsp:nvSpPr>
        <dsp:cNvPr id="0" name=""/>
        <dsp:cNvSpPr/>
      </dsp:nvSpPr>
      <dsp:spPr>
        <a:xfrm>
          <a:off x="3455880" y="4110367"/>
          <a:ext cx="578597" cy="376088"/>
        </a:xfrm>
        <a:prstGeom prst="roundRect">
          <a:avLst/>
        </a:prstGeom>
        <a:solidFill>
          <a:schemeClr val="accent6">
            <a:lumMod val="75000"/>
          </a:schemeClr>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Enrichment Leads</a:t>
          </a:r>
        </a:p>
      </dsp:txBody>
      <dsp:txXfrm>
        <a:off x="3474239" y="4128726"/>
        <a:ext cx="541879" cy="339370"/>
      </dsp:txXfrm>
    </dsp:sp>
    <dsp:sp modelId="{2DB5F0D1-522B-C749-A841-B00CE67315D2}">
      <dsp:nvSpPr>
        <dsp:cNvPr id="0" name=""/>
        <dsp:cNvSpPr/>
      </dsp:nvSpPr>
      <dsp:spPr>
        <a:xfrm>
          <a:off x="1162673" y="191331"/>
          <a:ext cx="4167631" cy="4167631"/>
        </a:xfrm>
        <a:custGeom>
          <a:avLst/>
          <a:gdLst/>
          <a:ahLst/>
          <a:cxnLst/>
          <a:rect l="0" t="0" r="0" b="0"/>
          <a:pathLst>
            <a:path>
              <a:moveTo>
                <a:pt x="2289039" y="4157501"/>
              </a:moveTo>
              <a:arcTo wR="2083815" hR="2083815" stAng="5060885" swAng="678230"/>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C1A19A-A837-8644-BFFE-3D7D62076D55}">
      <dsp:nvSpPr>
        <dsp:cNvPr id="0" name=""/>
        <dsp:cNvSpPr/>
      </dsp:nvSpPr>
      <dsp:spPr>
        <a:xfrm>
          <a:off x="2458500" y="4110367"/>
          <a:ext cx="578597" cy="376088"/>
        </a:xfrm>
        <a:prstGeom prst="roundRect">
          <a:avLst/>
        </a:prstGeom>
        <a:solidFill>
          <a:schemeClr val="accent3"/>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Business Sponsor Lead</a:t>
          </a:r>
        </a:p>
      </dsp:txBody>
      <dsp:txXfrm>
        <a:off x="2476859" y="4128726"/>
        <a:ext cx="541879" cy="339370"/>
      </dsp:txXfrm>
    </dsp:sp>
    <dsp:sp modelId="{303CF5A5-8298-644A-B03B-E8389F094266}">
      <dsp:nvSpPr>
        <dsp:cNvPr id="0" name=""/>
        <dsp:cNvSpPr/>
      </dsp:nvSpPr>
      <dsp:spPr>
        <a:xfrm>
          <a:off x="1162673" y="191331"/>
          <a:ext cx="4167631" cy="4167631"/>
        </a:xfrm>
        <a:custGeom>
          <a:avLst/>
          <a:gdLst/>
          <a:ahLst/>
          <a:cxnLst/>
          <a:rect l="0" t="0" r="0" b="0"/>
          <a:pathLst>
            <a:path>
              <a:moveTo>
                <a:pt x="1292206" y="4011416"/>
              </a:moveTo>
              <a:arcTo wR="2083815" hR="2083815" stAng="6739591" swAng="63344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024DB1-8962-FB49-861E-98504BA1F1BA}">
      <dsp:nvSpPr>
        <dsp:cNvPr id="0" name=""/>
        <dsp:cNvSpPr/>
      </dsp:nvSpPr>
      <dsp:spPr>
        <a:xfrm>
          <a:off x="1575364" y="3646861"/>
          <a:ext cx="578597" cy="376088"/>
        </a:xfrm>
        <a:prstGeom prst="roundRect">
          <a:avLst/>
        </a:prstGeom>
        <a:solidFill>
          <a:schemeClr val="accent3"/>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Book Fair Leads</a:t>
          </a:r>
        </a:p>
      </dsp:txBody>
      <dsp:txXfrm>
        <a:off x="1593723" y="3665220"/>
        <a:ext cx="541879" cy="339370"/>
      </dsp:txXfrm>
    </dsp:sp>
    <dsp:sp modelId="{76977731-EFDA-0A4D-9460-519358756332}">
      <dsp:nvSpPr>
        <dsp:cNvPr id="0" name=""/>
        <dsp:cNvSpPr/>
      </dsp:nvSpPr>
      <dsp:spPr>
        <a:xfrm>
          <a:off x="1162673" y="191331"/>
          <a:ext cx="4167631" cy="4167631"/>
        </a:xfrm>
        <a:custGeom>
          <a:avLst/>
          <a:gdLst/>
          <a:ahLst/>
          <a:cxnLst/>
          <a:rect l="0" t="0" r="0" b="0"/>
          <a:pathLst>
            <a:path>
              <a:moveTo>
                <a:pt x="511640" y="3451497"/>
              </a:moveTo>
              <a:arcTo wR="2083815" hR="2083815" stAng="8338743" swAng="867623"/>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89AFEF-2DCC-3048-A50D-9E6515BA789B}">
      <dsp:nvSpPr>
        <dsp:cNvPr id="0" name=""/>
        <dsp:cNvSpPr/>
      </dsp:nvSpPr>
      <dsp:spPr>
        <a:xfrm>
          <a:off x="1008788" y="2826034"/>
          <a:ext cx="578597" cy="376088"/>
        </a:xfrm>
        <a:prstGeom prst="roundRect">
          <a:avLst/>
        </a:prstGeom>
        <a:solidFill>
          <a:schemeClr val="accent2"/>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Holiday House Leads</a:t>
          </a:r>
        </a:p>
      </dsp:txBody>
      <dsp:txXfrm>
        <a:off x="1027147" y="2844393"/>
        <a:ext cx="541879" cy="339370"/>
      </dsp:txXfrm>
    </dsp:sp>
    <dsp:sp modelId="{C7B080FD-D21A-9041-8971-8E93D4833FF1}">
      <dsp:nvSpPr>
        <dsp:cNvPr id="0" name=""/>
        <dsp:cNvSpPr/>
      </dsp:nvSpPr>
      <dsp:spPr>
        <a:xfrm>
          <a:off x="1162673" y="191331"/>
          <a:ext cx="4167631" cy="4167631"/>
        </a:xfrm>
        <a:custGeom>
          <a:avLst/>
          <a:gdLst/>
          <a:ahLst/>
          <a:cxnLst/>
          <a:rect l="0" t="0" r="0" b="0"/>
          <a:pathLst>
            <a:path>
              <a:moveTo>
                <a:pt x="72510" y="2628736"/>
              </a:moveTo>
              <a:arcTo wR="2083815" hR="2083815" stAng="9890450" swAng="100351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44335C-8BE2-FD49-B9AE-8E069261C66B}">
      <dsp:nvSpPr>
        <dsp:cNvPr id="0" name=""/>
        <dsp:cNvSpPr/>
      </dsp:nvSpPr>
      <dsp:spPr>
        <a:xfrm>
          <a:off x="888568" y="1835926"/>
          <a:ext cx="578597" cy="376088"/>
        </a:xfrm>
        <a:prstGeom prst="roundRect">
          <a:avLst/>
        </a:prstGeom>
        <a:solidFill>
          <a:schemeClr val="accent2"/>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Kindness Leads</a:t>
          </a:r>
        </a:p>
      </dsp:txBody>
      <dsp:txXfrm>
        <a:off x="906927" y="1854285"/>
        <a:ext cx="541879" cy="339370"/>
      </dsp:txXfrm>
    </dsp:sp>
    <dsp:sp modelId="{78E6EE20-87DA-C84D-94AF-6702AEC2E815}">
      <dsp:nvSpPr>
        <dsp:cNvPr id="0" name=""/>
        <dsp:cNvSpPr/>
      </dsp:nvSpPr>
      <dsp:spPr>
        <a:xfrm>
          <a:off x="1162673" y="191331"/>
          <a:ext cx="4167631" cy="4167631"/>
        </a:xfrm>
        <a:custGeom>
          <a:avLst/>
          <a:gdLst/>
          <a:ahLst/>
          <a:cxnLst/>
          <a:rect l="0" t="0" r="0" b="0"/>
          <a:pathLst>
            <a:path>
              <a:moveTo>
                <a:pt x="47877" y="1639692"/>
              </a:moveTo>
              <a:arcTo wR="2083815" hR="2083815" stAng="11538349" swAng="813027"/>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F942E6-7901-DA4B-8870-85C6D0722270}">
      <dsp:nvSpPr>
        <dsp:cNvPr id="0" name=""/>
        <dsp:cNvSpPr/>
      </dsp:nvSpPr>
      <dsp:spPr>
        <a:xfrm>
          <a:off x="1195498" y="820957"/>
          <a:ext cx="672087" cy="540894"/>
        </a:xfrm>
        <a:prstGeom prst="roundRect">
          <a:avLst/>
        </a:prstGeom>
        <a:solidFill>
          <a:schemeClr val="accent6">
            <a:lumMod val="75000"/>
          </a:schemeClr>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Photos / Yearbook Leads</a:t>
          </a:r>
        </a:p>
      </dsp:txBody>
      <dsp:txXfrm>
        <a:off x="1221902" y="847361"/>
        <a:ext cx="619279" cy="488086"/>
      </dsp:txXfrm>
    </dsp:sp>
    <dsp:sp modelId="{C13F8295-1C5D-374C-B9B0-B22EF14BB7E5}">
      <dsp:nvSpPr>
        <dsp:cNvPr id="0" name=""/>
        <dsp:cNvSpPr/>
      </dsp:nvSpPr>
      <dsp:spPr>
        <a:xfrm>
          <a:off x="1162673" y="191331"/>
          <a:ext cx="4167631" cy="4167631"/>
        </a:xfrm>
        <a:custGeom>
          <a:avLst/>
          <a:gdLst/>
          <a:ahLst/>
          <a:cxnLst/>
          <a:rect l="0" t="0" r="0" b="0"/>
          <a:pathLst>
            <a:path>
              <a:moveTo>
                <a:pt x="593481" y="627384"/>
              </a:moveTo>
              <a:arcTo wR="2083815" hR="2083815" stAng="13460450" swAng="506889"/>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D4FFF5-98E1-8248-8863-0FC5FDBA6D6C}">
      <dsp:nvSpPr>
        <dsp:cNvPr id="0" name=""/>
        <dsp:cNvSpPr/>
      </dsp:nvSpPr>
      <dsp:spPr>
        <a:xfrm>
          <a:off x="1988792" y="153512"/>
          <a:ext cx="578597" cy="553015"/>
        </a:xfrm>
        <a:prstGeom prst="roundRect">
          <a:avLst/>
        </a:prstGeom>
        <a:solidFill>
          <a:schemeClr val="accent2"/>
        </a:solidFill>
        <a:ln w="12700" cap="flat" cmpd="sng" algn="in">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Art Show Leads</a:t>
          </a:r>
        </a:p>
      </dsp:txBody>
      <dsp:txXfrm>
        <a:off x="2015788" y="180508"/>
        <a:ext cx="524605" cy="499023"/>
      </dsp:txXfrm>
    </dsp:sp>
    <dsp:sp modelId="{2558D6BF-2513-D84A-A0F6-0D6DFA4C0E24}">
      <dsp:nvSpPr>
        <dsp:cNvPr id="0" name=""/>
        <dsp:cNvSpPr/>
      </dsp:nvSpPr>
      <dsp:spPr>
        <a:xfrm>
          <a:off x="1162673" y="191331"/>
          <a:ext cx="4167631" cy="4167631"/>
        </a:xfrm>
        <a:custGeom>
          <a:avLst/>
          <a:gdLst/>
          <a:ahLst/>
          <a:cxnLst/>
          <a:rect l="0" t="0" r="0" b="0"/>
          <a:pathLst>
            <a:path>
              <a:moveTo>
                <a:pt x="1408508" y="112458"/>
              </a:moveTo>
              <a:arcTo wR="2083815" hR="2083815" stAng="15065437" swAng="649136"/>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0.85688</cdr:y>
    </cdr:from>
    <cdr:to>
      <cdr:x>0.24206</cdr:x>
      <cdr:y>0.98022</cdr:y>
    </cdr:to>
    <cdr:sp macro="" textlink="">
      <cdr:nvSpPr>
        <cdr:cNvPr id="2" name="TextBox 1">
          <a:extLst xmlns:a="http://schemas.openxmlformats.org/drawingml/2006/main">
            <a:ext uri="{FF2B5EF4-FFF2-40B4-BE49-F238E27FC236}">
              <a16:creationId xmlns:a16="http://schemas.microsoft.com/office/drawing/2014/main" id="{7FBA227C-3969-BB4E-953A-98800132F924}"/>
            </a:ext>
          </a:extLst>
        </cdr:cNvPr>
        <cdr:cNvSpPr txBox="1"/>
      </cdr:nvSpPr>
      <cdr:spPr>
        <a:xfrm xmlns:a="http://schemas.openxmlformats.org/drawingml/2006/main">
          <a:off x="-960699" y="4219816"/>
          <a:ext cx="2534199" cy="607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FF0000"/>
              </a:solidFill>
            </a:rPr>
            <a:t>Total Expenses: $66K</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65505-5E0A-3A45-A424-1DB9538932EA}" type="datetimeFigureOut">
              <a:rPr lang="en-US" smtClean="0"/>
              <a:t>8/23/21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E453B-70D7-A04D-A01E-49B0DF868A67}" type="slidenum">
              <a:rPr lang="en-US" smtClean="0"/>
              <a:t>‹#›</a:t>
            </a:fld>
            <a:endParaRPr lang="en-US"/>
          </a:p>
        </p:txBody>
      </p:sp>
    </p:spTree>
    <p:extLst>
      <p:ext uri="{BB962C8B-B14F-4D97-AF65-F5344CB8AC3E}">
        <p14:creationId xmlns:p14="http://schemas.microsoft.com/office/powerpoint/2010/main" val="402474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BE453B-70D7-A04D-A01E-49B0DF868A67}" type="slidenum">
              <a:rPr lang="en-US" smtClean="0"/>
              <a:t>1</a:t>
            </a:fld>
            <a:endParaRPr lang="en-US"/>
          </a:p>
        </p:txBody>
      </p:sp>
    </p:spTree>
    <p:extLst>
      <p:ext uri="{BB962C8B-B14F-4D97-AF65-F5344CB8AC3E}">
        <p14:creationId xmlns:p14="http://schemas.microsoft.com/office/powerpoint/2010/main" val="362440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BE453B-70D7-A04D-A01E-49B0DF868A67}" type="slidenum">
              <a:rPr lang="en-US" smtClean="0"/>
              <a:t>7</a:t>
            </a:fld>
            <a:endParaRPr lang="en-US"/>
          </a:p>
        </p:txBody>
      </p:sp>
    </p:spTree>
    <p:extLst>
      <p:ext uri="{BB962C8B-B14F-4D97-AF65-F5344CB8AC3E}">
        <p14:creationId xmlns:p14="http://schemas.microsoft.com/office/powerpoint/2010/main" val="25776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8/23/21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738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8/23/21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9083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8/23/21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7469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8/23/21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4686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8/23/21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56407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8/23/21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032178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8/23/21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377611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8/23/21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50499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8/23/21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8905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8/23/21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046539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8/23/21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6605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8/23/21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0031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aureloakpto.com/enrichm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irstteenaplescollier.org/" TargetMode="External"/><Relationship Id="rId2" Type="http://schemas.openxmlformats.org/officeDocument/2006/relationships/hyperlink" Target="mailto:ddtbrownlee@gmail.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irstinspires.org/robotics/fl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laureloakpto.com/volunte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hyperlink" Target="https://www.laureloakpto.com/calendar" TargetMode="Externa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hyperlink" Target="http://sherifenley.blogspot.com/2011/12/happy-holidays.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laureloakpto.com/ptoboar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laureloakpto.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6EF530-75FC-4976-A39D-87A5DFE9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3">
            <a:extLst>
              <a:ext uri="{FF2B5EF4-FFF2-40B4-BE49-F238E27FC236}">
                <a16:creationId xmlns:a16="http://schemas.microsoft.com/office/drawing/2014/main" id="{368ECFAF-FF94-4771-B4BD-B28D909D4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484ADE59-DD8D-C542-A50B-0D32561E8E72}"/>
              </a:ext>
            </a:extLst>
          </p:cNvPr>
          <p:cNvSpPr>
            <a:spLocks noGrp="1"/>
          </p:cNvSpPr>
          <p:nvPr>
            <p:ph type="ctrTitle"/>
          </p:nvPr>
        </p:nvSpPr>
        <p:spPr>
          <a:xfrm>
            <a:off x="926927" y="1231894"/>
            <a:ext cx="5490143" cy="4339177"/>
          </a:xfrm>
        </p:spPr>
        <p:txBody>
          <a:bodyPr>
            <a:normAutofit/>
          </a:bodyPr>
          <a:lstStyle/>
          <a:p>
            <a:pPr algn="l"/>
            <a:r>
              <a:rPr lang="en-US" sz="4000" dirty="0">
                <a:latin typeface="Arial Rounded MT Bold" panose="020F0704030504030204" pitchFamily="34" charset="77"/>
              </a:rPr>
              <a:t>PARENT</a:t>
            </a:r>
            <a:br>
              <a:rPr lang="en-US" sz="4000" dirty="0">
                <a:latin typeface="Arial Rounded MT Bold" panose="020F0704030504030204" pitchFamily="34" charset="77"/>
              </a:rPr>
            </a:br>
            <a:r>
              <a:rPr lang="en-US" sz="4000" dirty="0">
                <a:latin typeface="Arial Rounded MT Bold" panose="020F0704030504030204" pitchFamily="34" charset="77"/>
              </a:rPr>
              <a:t>TEACHER</a:t>
            </a:r>
            <a:br>
              <a:rPr lang="en-US" sz="4000" dirty="0">
                <a:latin typeface="Arial Rounded MT Bold" panose="020F0704030504030204" pitchFamily="34" charset="77"/>
              </a:rPr>
            </a:br>
            <a:r>
              <a:rPr lang="en-US" sz="4000" dirty="0">
                <a:latin typeface="Arial Rounded MT Bold" panose="020F0704030504030204" pitchFamily="34" charset="77"/>
              </a:rPr>
              <a:t>ORGANIZATION</a:t>
            </a:r>
            <a:br>
              <a:rPr lang="en-US" sz="4000" dirty="0">
                <a:latin typeface="Arial Rounded MT Bold" panose="020F0704030504030204" pitchFamily="34" charset="77"/>
              </a:rPr>
            </a:br>
            <a:r>
              <a:rPr lang="en-US" sz="4000" dirty="0">
                <a:solidFill>
                  <a:schemeClr val="bg1"/>
                </a:solidFill>
                <a:latin typeface="Arial Rounded MT Bold" panose="020F0704030504030204" pitchFamily="34" charset="77"/>
              </a:rPr>
              <a:t>WELCOME BACK TO SCHOOL</a:t>
            </a:r>
          </a:p>
        </p:txBody>
      </p:sp>
      <p:sp>
        <p:nvSpPr>
          <p:cNvPr id="3" name="Subtitle 2">
            <a:extLst>
              <a:ext uri="{FF2B5EF4-FFF2-40B4-BE49-F238E27FC236}">
                <a16:creationId xmlns:a16="http://schemas.microsoft.com/office/drawing/2014/main" id="{C5A31865-224E-904F-8D9E-652D95944005}"/>
              </a:ext>
            </a:extLst>
          </p:cNvPr>
          <p:cNvSpPr>
            <a:spLocks noGrp="1"/>
          </p:cNvSpPr>
          <p:nvPr>
            <p:ph type="subTitle" idx="1"/>
          </p:nvPr>
        </p:nvSpPr>
        <p:spPr>
          <a:xfrm>
            <a:off x="926927" y="5660572"/>
            <a:ext cx="6020627" cy="785904"/>
          </a:xfrm>
        </p:spPr>
        <p:txBody>
          <a:bodyPr anchor="ctr">
            <a:normAutofit lnSpcReduction="10000"/>
          </a:bodyPr>
          <a:lstStyle/>
          <a:p>
            <a:pPr algn="l"/>
            <a:r>
              <a:rPr lang="en-US" dirty="0">
                <a:solidFill>
                  <a:schemeClr val="bg2"/>
                </a:solidFill>
              </a:rPr>
              <a:t>2021 – 2022</a:t>
            </a:r>
          </a:p>
          <a:p>
            <a:pPr algn="l"/>
            <a:r>
              <a:rPr lang="en-US" dirty="0">
                <a:solidFill>
                  <a:schemeClr val="bg2"/>
                </a:solidFill>
              </a:rPr>
              <a:t>AUGUST 26, 2021</a:t>
            </a:r>
          </a:p>
        </p:txBody>
      </p:sp>
      <p:sp>
        <p:nvSpPr>
          <p:cNvPr id="19" name="Rectangle 13">
            <a:extLst>
              <a:ext uri="{FF2B5EF4-FFF2-40B4-BE49-F238E27FC236}">
                <a16:creationId xmlns:a16="http://schemas.microsoft.com/office/drawing/2014/main" id="{E9851F7A-B016-4A91-85E3-61FE4869C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7C11628C-AFE6-8C49-8E10-3C47BBF811C1}"/>
              </a:ext>
            </a:extLst>
          </p:cNvPr>
          <p:cNvPicPr>
            <a:picLocks noChangeAspect="1"/>
          </p:cNvPicPr>
          <p:nvPr/>
        </p:nvPicPr>
        <p:blipFill>
          <a:blip r:embed="rId3"/>
          <a:srcRect/>
          <a:stretch/>
        </p:blipFill>
        <p:spPr>
          <a:xfrm>
            <a:off x="7744552" y="718967"/>
            <a:ext cx="4188233" cy="5420066"/>
          </a:xfrm>
          <a:prstGeom prst="rect">
            <a:avLst/>
          </a:prstGeom>
        </p:spPr>
      </p:pic>
    </p:spTree>
    <p:extLst>
      <p:ext uri="{BB962C8B-B14F-4D97-AF65-F5344CB8AC3E}">
        <p14:creationId xmlns:p14="http://schemas.microsoft.com/office/powerpoint/2010/main" val="47119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2943-8CFE-3C41-BD46-082FB28BF2C6}"/>
              </a:ext>
            </a:extLst>
          </p:cNvPr>
          <p:cNvSpPr>
            <a:spLocks noGrp="1"/>
          </p:cNvSpPr>
          <p:nvPr>
            <p:ph type="title"/>
          </p:nvPr>
        </p:nvSpPr>
        <p:spPr>
          <a:xfrm>
            <a:off x="1251678" y="382385"/>
            <a:ext cx="10178322" cy="819398"/>
          </a:xfrm>
        </p:spPr>
        <p:txBody>
          <a:bodyPr>
            <a:normAutofit fontScale="90000"/>
          </a:bodyPr>
          <a:lstStyle/>
          <a:p>
            <a:r>
              <a:rPr lang="en-US" dirty="0"/>
              <a:t>EXPENSE</a:t>
            </a:r>
            <a:r>
              <a:rPr lang="en-US" sz="5400" dirty="0"/>
              <a:t> – 2021-2022 </a:t>
            </a:r>
            <a:r>
              <a:rPr lang="en-US" sz="4400" dirty="0">
                <a:solidFill>
                  <a:srgbClr val="00B0F0"/>
                </a:solidFill>
              </a:rPr>
              <a:t>BUDGET</a:t>
            </a:r>
            <a:endParaRPr lang="en-US" sz="4000" dirty="0"/>
          </a:p>
        </p:txBody>
      </p:sp>
      <p:graphicFrame>
        <p:nvGraphicFramePr>
          <p:cNvPr id="4" name="Chart 3">
            <a:extLst>
              <a:ext uri="{FF2B5EF4-FFF2-40B4-BE49-F238E27FC236}">
                <a16:creationId xmlns:a16="http://schemas.microsoft.com/office/drawing/2014/main" id="{FB26AFAA-CA6E-7A42-AB17-ACEEBD8C7C78}"/>
              </a:ext>
            </a:extLst>
          </p:cNvPr>
          <p:cNvGraphicFramePr/>
          <p:nvPr/>
        </p:nvGraphicFramePr>
        <p:xfrm>
          <a:off x="960699" y="1296282"/>
          <a:ext cx="10469301" cy="4924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688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2943-8CFE-3C41-BD46-082FB28BF2C6}"/>
              </a:ext>
            </a:extLst>
          </p:cNvPr>
          <p:cNvSpPr>
            <a:spLocks noGrp="1"/>
          </p:cNvSpPr>
          <p:nvPr>
            <p:ph type="title"/>
          </p:nvPr>
        </p:nvSpPr>
        <p:spPr>
          <a:xfrm>
            <a:off x="1251678" y="382385"/>
            <a:ext cx="10178322" cy="819398"/>
          </a:xfrm>
        </p:spPr>
        <p:txBody>
          <a:bodyPr>
            <a:normAutofit fontScale="90000"/>
          </a:bodyPr>
          <a:lstStyle/>
          <a:p>
            <a:r>
              <a:rPr lang="en-US" dirty="0"/>
              <a:t>NET revenue 2021-2022 </a:t>
            </a:r>
            <a:r>
              <a:rPr lang="en-US" sz="5400" dirty="0">
                <a:solidFill>
                  <a:srgbClr val="00B0F0"/>
                </a:solidFill>
              </a:rPr>
              <a:t>BUDGET</a:t>
            </a:r>
            <a:endParaRPr lang="en-US" dirty="0"/>
          </a:p>
        </p:txBody>
      </p:sp>
      <p:graphicFrame>
        <p:nvGraphicFramePr>
          <p:cNvPr id="4" name="Chart 3">
            <a:extLst>
              <a:ext uri="{FF2B5EF4-FFF2-40B4-BE49-F238E27FC236}">
                <a16:creationId xmlns:a16="http://schemas.microsoft.com/office/drawing/2014/main" id="{FB26AFAA-CA6E-7A42-AB17-ACEEBD8C7C78}"/>
              </a:ext>
            </a:extLst>
          </p:cNvPr>
          <p:cNvGraphicFramePr/>
          <p:nvPr/>
        </p:nvGraphicFramePr>
        <p:xfrm>
          <a:off x="1555147" y="1281496"/>
          <a:ext cx="9260900" cy="51941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8B2A0218-6B44-AA46-B939-E59854E3D8DF}"/>
              </a:ext>
            </a:extLst>
          </p:cNvPr>
          <p:cNvSpPr txBox="1"/>
          <p:nvPr/>
        </p:nvSpPr>
        <p:spPr>
          <a:xfrm>
            <a:off x="1698750" y="5868192"/>
            <a:ext cx="2534194" cy="6074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rgbClr val="FF0000"/>
                </a:solidFill>
              </a:rPr>
              <a:t>Net Income: $75K</a:t>
            </a:r>
          </a:p>
        </p:txBody>
      </p:sp>
    </p:spTree>
    <p:extLst>
      <p:ext uri="{BB962C8B-B14F-4D97-AF65-F5344CB8AC3E}">
        <p14:creationId xmlns:p14="http://schemas.microsoft.com/office/powerpoint/2010/main" val="122079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Enrichment programs</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006839" y="747848"/>
            <a:ext cx="10178322" cy="5907678"/>
          </a:xfrm>
        </p:spPr>
        <p:txBody>
          <a:bodyPr>
            <a:normAutofit/>
          </a:bodyPr>
          <a:lstStyle/>
          <a:p>
            <a:pPr marL="0" indent="0">
              <a:buNone/>
            </a:pPr>
            <a:endParaRPr lang="en-US" sz="2400" dirty="0"/>
          </a:p>
          <a:p>
            <a:pPr marL="0" indent="0">
              <a:buNone/>
            </a:pPr>
            <a:endParaRPr lang="en-US" sz="2400" dirty="0"/>
          </a:p>
          <a:p>
            <a:endParaRPr lang="en-US" sz="2400" dirty="0"/>
          </a:p>
        </p:txBody>
      </p:sp>
      <p:sp>
        <p:nvSpPr>
          <p:cNvPr id="5" name="Content Placeholder 2">
            <a:extLst>
              <a:ext uri="{FF2B5EF4-FFF2-40B4-BE49-F238E27FC236}">
                <a16:creationId xmlns:a16="http://schemas.microsoft.com/office/drawing/2014/main" id="{C4F46D15-3114-014B-8FFF-E54CE063077D}"/>
              </a:ext>
            </a:extLst>
          </p:cNvPr>
          <p:cNvSpPr txBox="1">
            <a:spLocks/>
          </p:cNvSpPr>
          <p:nvPr/>
        </p:nvSpPr>
        <p:spPr>
          <a:xfrm>
            <a:off x="1251678" y="1539931"/>
            <a:ext cx="10642053" cy="505829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dirty="0"/>
          </a:p>
          <a:p>
            <a:r>
              <a:rPr lang="en-US" dirty="0"/>
              <a:t>Students must sign up via PTO Website. Emails will then be sent out to prospect students.</a:t>
            </a:r>
          </a:p>
          <a:p>
            <a:r>
              <a:rPr lang="en-US" dirty="0"/>
              <a:t>By signing up, you will receive next steps and updates for that program. </a:t>
            </a:r>
            <a:r>
              <a:rPr lang="en-US" dirty="0">
                <a:solidFill>
                  <a:srgbClr val="C00000"/>
                </a:solidFill>
              </a:rPr>
              <a:t>It does not mean that your child is assigned to that program.</a:t>
            </a:r>
          </a:p>
          <a:p>
            <a:r>
              <a:rPr lang="en-US" dirty="0"/>
              <a:t>EXPECTATION: Students who participate in any of these programs are expected to be on their </a:t>
            </a:r>
            <a:r>
              <a:rPr lang="en-US" dirty="0">
                <a:solidFill>
                  <a:srgbClr val="C00000"/>
                </a:solidFill>
              </a:rPr>
              <a:t>best behavior </a:t>
            </a:r>
            <a:r>
              <a:rPr lang="en-US" dirty="0"/>
              <a:t>and come prepared for all meetings / sessions / events</a:t>
            </a:r>
          </a:p>
          <a:p>
            <a:r>
              <a:rPr lang="en-US" dirty="0"/>
              <a:t>Parents who are not leading these activities are expected to be </a:t>
            </a:r>
            <a:r>
              <a:rPr lang="en-US" dirty="0">
                <a:solidFill>
                  <a:srgbClr val="C00000"/>
                </a:solidFill>
              </a:rPr>
              <a:t>fully engaged </a:t>
            </a:r>
            <a:r>
              <a:rPr lang="en-US" dirty="0"/>
              <a:t>and support their child’s program. This is not a drop-off activity</a:t>
            </a:r>
          </a:p>
          <a:p>
            <a:r>
              <a:rPr lang="en-US" dirty="0"/>
              <a:t>All of the programs include a competitive aspect but winning is not the main focus of the experience .. Although it does feel nice.</a:t>
            </a:r>
          </a:p>
          <a:p>
            <a:pPr marL="0" indent="0">
              <a:buFont typeface="Arial" panose="020B0604020202020204" pitchFamily="34" charset="0"/>
              <a:buNone/>
            </a:pPr>
            <a:endParaRPr lang="en-US" dirty="0"/>
          </a:p>
          <a:p>
            <a:pPr marL="457200" lvl="1" indent="0">
              <a:buFont typeface="Gill Sans MT" panose="020B0502020104020203" pitchFamily="34" charset="0"/>
              <a:buNone/>
            </a:pPr>
            <a:endParaRPr lang="en-US" dirty="0"/>
          </a:p>
          <a:p>
            <a:pPr marL="457200" lvl="1" indent="0">
              <a:buFont typeface="Gill Sans MT" panose="020B0502020104020203" pitchFamily="34" charset="0"/>
              <a:buNone/>
            </a:pPr>
            <a:endParaRPr lang="en-US" dirty="0"/>
          </a:p>
          <a:p>
            <a:pPr lvl="1"/>
            <a:endParaRPr lang="en-US" dirty="0"/>
          </a:p>
          <a:p>
            <a:pPr lvl="1"/>
            <a:endParaRPr lang="en-US" dirty="0"/>
          </a:p>
          <a:p>
            <a:pPr lvl="1"/>
            <a:endParaRPr lang="en-US" dirty="0"/>
          </a:p>
          <a:p>
            <a:endParaRPr lang="en-US" dirty="0"/>
          </a:p>
        </p:txBody>
      </p:sp>
      <p:sp>
        <p:nvSpPr>
          <p:cNvPr id="6" name="Content Placeholder 2">
            <a:extLst>
              <a:ext uri="{FF2B5EF4-FFF2-40B4-BE49-F238E27FC236}">
                <a16:creationId xmlns:a16="http://schemas.microsoft.com/office/drawing/2014/main" id="{24F00A27-10F8-6845-8BC8-A9BAD41A0BD0}"/>
              </a:ext>
            </a:extLst>
          </p:cNvPr>
          <p:cNvSpPr txBox="1">
            <a:spLocks/>
          </p:cNvSpPr>
          <p:nvPr/>
        </p:nvSpPr>
        <p:spPr>
          <a:xfrm>
            <a:off x="4076485" y="833206"/>
            <a:ext cx="4724526" cy="117535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dirty="0"/>
          </a:p>
          <a:p>
            <a:pPr marL="0" indent="0">
              <a:buNone/>
            </a:pPr>
            <a:r>
              <a:rPr lang="en-US" dirty="0">
                <a:hlinkClick r:id="rId2"/>
              </a:rPr>
              <a:t>https://www.laureloakpto.com/enrichment</a:t>
            </a:r>
            <a:endParaRPr lang="en-US" dirty="0"/>
          </a:p>
          <a:p>
            <a:pPr marL="0" indent="0">
              <a:buNone/>
            </a:pPr>
            <a:endParaRPr lang="en-US" dirty="0"/>
          </a:p>
          <a:p>
            <a:pPr marL="0" indent="0">
              <a:buNone/>
            </a:pPr>
            <a:endParaRPr lang="en-US" dirty="0"/>
          </a:p>
          <a:p>
            <a:pPr marL="0" indent="0">
              <a:buFont typeface="Arial" panose="020B0604020202020204" pitchFamily="34" charset="0"/>
              <a:buNone/>
            </a:pPr>
            <a:endParaRPr lang="en-US" dirty="0"/>
          </a:p>
          <a:p>
            <a:pPr marL="457200" lvl="1" indent="0">
              <a:buFont typeface="Gill Sans MT" panose="020B0502020104020203" pitchFamily="34" charset="0"/>
              <a:buNone/>
            </a:pPr>
            <a:endParaRPr lang="en-US" dirty="0"/>
          </a:p>
          <a:p>
            <a:pPr marL="457200" lvl="1" indent="0">
              <a:buFont typeface="Gill Sans MT" panose="020B0502020104020203" pitchFamily="34" charset="0"/>
              <a:buNone/>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73364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GOLF TEAM</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006839" y="747848"/>
            <a:ext cx="10178322" cy="5907678"/>
          </a:xfrm>
        </p:spPr>
        <p:txBody>
          <a:bodyPr>
            <a:normAutofit/>
          </a:bodyPr>
          <a:lstStyle/>
          <a:p>
            <a:pPr marL="0" indent="0">
              <a:buNone/>
            </a:pPr>
            <a:endParaRPr lang="en-US" sz="2400" dirty="0"/>
          </a:p>
          <a:p>
            <a:pPr marL="0" indent="0">
              <a:buNone/>
            </a:pPr>
            <a:endParaRPr lang="en-US" sz="2400" dirty="0"/>
          </a:p>
          <a:p>
            <a:endParaRPr lang="en-US" sz="2400" dirty="0"/>
          </a:p>
        </p:txBody>
      </p:sp>
      <p:sp>
        <p:nvSpPr>
          <p:cNvPr id="3" name="Rectangle 2">
            <a:extLst>
              <a:ext uri="{FF2B5EF4-FFF2-40B4-BE49-F238E27FC236}">
                <a16:creationId xmlns:a16="http://schemas.microsoft.com/office/drawing/2014/main" id="{6B642728-E53A-7C44-AB5A-7AFEF60C16BF}"/>
              </a:ext>
            </a:extLst>
          </p:cNvPr>
          <p:cNvSpPr/>
          <p:nvPr/>
        </p:nvSpPr>
        <p:spPr>
          <a:xfrm>
            <a:off x="1006839" y="1128451"/>
            <a:ext cx="10919403" cy="5339923"/>
          </a:xfrm>
          <a:prstGeom prst="rect">
            <a:avLst/>
          </a:prstGeom>
        </p:spPr>
        <p:txBody>
          <a:bodyPr wrap="square">
            <a:spAutoFit/>
          </a:bodyPr>
          <a:lstStyle/>
          <a:p>
            <a:r>
              <a:rPr lang="en-US" sz="1100" b="1" u="sng" dirty="0">
                <a:solidFill>
                  <a:srgbClr val="000000"/>
                </a:solidFill>
              </a:rPr>
              <a:t>Tryouts</a:t>
            </a:r>
            <a:r>
              <a:rPr lang="en-US" sz="1100" b="1" dirty="0">
                <a:solidFill>
                  <a:srgbClr val="000000"/>
                </a:solidFill>
              </a:rPr>
              <a:t>:</a:t>
            </a:r>
            <a:endParaRPr lang="en-US" sz="1100" dirty="0">
              <a:solidFill>
                <a:srgbClr val="000000"/>
              </a:solidFill>
            </a:endParaRPr>
          </a:p>
          <a:p>
            <a:pPr marL="171450" indent="-171450">
              <a:buFontTx/>
              <a:buChar char="-"/>
            </a:pPr>
            <a:r>
              <a:rPr lang="en-US" sz="1100" dirty="0">
                <a:solidFill>
                  <a:srgbClr val="000000"/>
                </a:solidFill>
              </a:rPr>
              <a:t>Students must be signed up to attend the tryout – contact: </a:t>
            </a:r>
            <a:r>
              <a:rPr lang="en-US" sz="1100" dirty="0">
                <a:solidFill>
                  <a:srgbClr val="000000"/>
                </a:solidFill>
                <a:hlinkClick r:id="rId2"/>
              </a:rPr>
              <a:t>ddtbrownlee@gmail.com</a:t>
            </a:r>
            <a:endParaRPr lang="en-US" sz="1100" dirty="0">
              <a:solidFill>
                <a:srgbClr val="000000"/>
              </a:solidFill>
            </a:endParaRPr>
          </a:p>
          <a:p>
            <a:pPr marL="171450" indent="-171450">
              <a:buFontTx/>
              <a:buChar char="-"/>
            </a:pPr>
            <a:r>
              <a:rPr lang="en-US" sz="1100" dirty="0">
                <a:solidFill>
                  <a:srgbClr val="000000"/>
                </a:solidFill>
              </a:rPr>
              <a:t>will be held at Arrowhead Golf Course</a:t>
            </a:r>
          </a:p>
          <a:p>
            <a:pPr marL="171450" indent="-171450">
              <a:buFontTx/>
              <a:buChar char="-"/>
            </a:pPr>
            <a:r>
              <a:rPr lang="en-US" sz="1100" dirty="0">
                <a:solidFill>
                  <a:srgbClr val="000000"/>
                </a:solidFill>
              </a:rPr>
              <a:t>starting times will be scheduled between 4:30 and 5:30 and your exact time will be provided on Thursday, August 26</a:t>
            </a:r>
            <a:r>
              <a:rPr lang="en-US" sz="1100" baseline="30000" dirty="0">
                <a:solidFill>
                  <a:srgbClr val="000000"/>
                </a:solidFill>
              </a:rPr>
              <a:t>th</a:t>
            </a:r>
            <a:endParaRPr lang="en-US" sz="1100" dirty="0">
              <a:solidFill>
                <a:srgbClr val="000000"/>
              </a:solidFill>
            </a:endParaRPr>
          </a:p>
          <a:p>
            <a:pPr marL="171450" indent="-171450">
              <a:buFontTx/>
              <a:buChar char="-"/>
            </a:pPr>
            <a:r>
              <a:rPr lang="en-US" sz="1100" dirty="0">
                <a:solidFill>
                  <a:srgbClr val="000000"/>
                </a:solidFill>
              </a:rPr>
              <a:t>will play 4-5 holes</a:t>
            </a:r>
          </a:p>
          <a:p>
            <a:pPr marL="171450" indent="-171450">
              <a:buFontTx/>
              <a:buChar char="-"/>
            </a:pPr>
            <a:r>
              <a:rPr lang="en-US" sz="1100" dirty="0">
                <a:solidFill>
                  <a:srgbClr val="000000"/>
                </a:solidFill>
              </a:rPr>
              <a:t>children need to wear collared shirts</a:t>
            </a:r>
          </a:p>
          <a:p>
            <a:r>
              <a:rPr lang="en-US" sz="1100" b="1" i="1" dirty="0">
                <a:solidFill>
                  <a:srgbClr val="000000"/>
                </a:solidFill>
              </a:rPr>
              <a:t>Please print and sign the attached Parent Waiver and bring with you to tryouts.</a:t>
            </a:r>
            <a:endParaRPr lang="en-US" sz="1100" dirty="0">
              <a:solidFill>
                <a:srgbClr val="000000"/>
              </a:solidFill>
            </a:endParaRPr>
          </a:p>
          <a:p>
            <a:endParaRPr lang="en-US" sz="1100" dirty="0">
              <a:solidFill>
                <a:srgbClr val="000000"/>
              </a:solidFill>
            </a:endParaRPr>
          </a:p>
          <a:p>
            <a:r>
              <a:rPr lang="en-US" sz="1100" b="1" u="sng" dirty="0">
                <a:solidFill>
                  <a:srgbClr val="C00000"/>
                </a:solidFill>
              </a:rPr>
              <a:t>Student requirements</a:t>
            </a:r>
            <a:r>
              <a:rPr lang="en-US" sz="1100" b="1" dirty="0">
                <a:solidFill>
                  <a:srgbClr val="C00000"/>
                </a:solidFill>
              </a:rPr>
              <a:t>:</a:t>
            </a:r>
          </a:p>
          <a:p>
            <a:r>
              <a:rPr lang="en-US" sz="1100" dirty="0">
                <a:solidFill>
                  <a:srgbClr val="C00000"/>
                </a:solidFill>
              </a:rPr>
              <a:t>-must be able to play 4-5 holes with little instructional assistance</a:t>
            </a:r>
          </a:p>
          <a:p>
            <a:r>
              <a:rPr lang="en-US" sz="1100" dirty="0">
                <a:solidFill>
                  <a:srgbClr val="C00000"/>
                </a:solidFill>
              </a:rPr>
              <a:t>-must be able to carry their own golf bag (or use their own pull cart)</a:t>
            </a:r>
          </a:p>
          <a:p>
            <a:r>
              <a:rPr lang="en-US" sz="1100" dirty="0">
                <a:solidFill>
                  <a:srgbClr val="C00000"/>
                </a:solidFill>
              </a:rPr>
              <a:t>-must have a basic knowledge of golf rules, etiquette and display great sportsmanship</a:t>
            </a:r>
          </a:p>
          <a:p>
            <a:r>
              <a:rPr lang="en-US" sz="1100" dirty="0">
                <a:solidFill>
                  <a:srgbClr val="C00000"/>
                </a:solidFill>
              </a:rPr>
              <a:t>-for 4 holes, they should be scoring around a Par 16 -</a:t>
            </a:r>
            <a:r>
              <a:rPr lang="en-US" sz="1100" dirty="0">
                <a:solidFill>
                  <a:srgbClr val="C00000"/>
                </a:solidFill>
                <a:sym typeface="Wingdings" pitchFamily="2" charset="2"/>
              </a:rPr>
              <a:t></a:t>
            </a:r>
            <a:r>
              <a:rPr lang="en-US" sz="1100" dirty="0">
                <a:solidFill>
                  <a:srgbClr val="C00000"/>
                </a:solidFill>
              </a:rPr>
              <a:t> 18 - 30</a:t>
            </a:r>
            <a:br>
              <a:rPr lang="en-US" sz="1100" dirty="0">
                <a:solidFill>
                  <a:srgbClr val="000000"/>
                </a:solidFill>
              </a:rPr>
            </a:br>
            <a:endParaRPr lang="en-US" sz="1100" dirty="0">
              <a:solidFill>
                <a:srgbClr val="000000"/>
              </a:solidFill>
            </a:endParaRPr>
          </a:p>
          <a:p>
            <a:r>
              <a:rPr lang="en-US" sz="1100" b="1" u="sng" dirty="0">
                <a:solidFill>
                  <a:srgbClr val="000000"/>
                </a:solidFill>
              </a:rPr>
              <a:t>Yardages for tryouts and matches will be</a:t>
            </a:r>
            <a:r>
              <a:rPr lang="en-US" sz="1100" b="1" dirty="0">
                <a:solidFill>
                  <a:srgbClr val="000000"/>
                </a:solidFill>
              </a:rPr>
              <a:t>:</a:t>
            </a:r>
          </a:p>
          <a:p>
            <a:r>
              <a:rPr lang="en-US" sz="1100" dirty="0">
                <a:solidFill>
                  <a:srgbClr val="000000"/>
                </a:solidFill>
              </a:rPr>
              <a:t>Par 3 = 80 - 100 yards</a:t>
            </a:r>
          </a:p>
          <a:p>
            <a:r>
              <a:rPr lang="en-US" sz="1100" dirty="0">
                <a:solidFill>
                  <a:srgbClr val="000000"/>
                </a:solidFill>
              </a:rPr>
              <a:t>Par 4 = approximately 150 yards</a:t>
            </a:r>
          </a:p>
          <a:p>
            <a:r>
              <a:rPr lang="en-US" sz="1100" dirty="0">
                <a:solidFill>
                  <a:srgbClr val="000000"/>
                </a:solidFill>
              </a:rPr>
              <a:t>Par 5 = approximately 175 yards</a:t>
            </a:r>
          </a:p>
          <a:p>
            <a:endParaRPr lang="en-US" sz="1100" b="0" i="0" u="none" strike="noStrike" dirty="0">
              <a:solidFill>
                <a:srgbClr val="000000"/>
              </a:solidFill>
              <a:effectLst/>
            </a:endParaRPr>
          </a:p>
          <a:p>
            <a:r>
              <a:rPr lang="en-US" sz="1100" dirty="0">
                <a:solidFill>
                  <a:srgbClr val="000000"/>
                </a:solidFill>
              </a:rPr>
              <a:t>Double par plus one is the most a player can score on any hole.  For example, on a Par 3 hole, the player can take a maximum of 6 strokes.  If they haven't completed the hole by their 6th shot, they get a 7 and must pick up their ball. </a:t>
            </a:r>
          </a:p>
          <a:p>
            <a:endParaRPr lang="en-US" sz="1100" dirty="0">
              <a:solidFill>
                <a:srgbClr val="000000"/>
              </a:solidFill>
            </a:endParaRPr>
          </a:p>
          <a:p>
            <a:r>
              <a:rPr lang="en-US" sz="1100" dirty="0">
                <a:solidFill>
                  <a:srgbClr val="000000"/>
                </a:solidFill>
              </a:rPr>
              <a:t>For those students who are beginning or new to golf, we encourage you to register for </a:t>
            </a:r>
            <a:r>
              <a:rPr lang="en-US" sz="1100" b="1" dirty="0">
                <a:solidFill>
                  <a:srgbClr val="000000"/>
                </a:solidFill>
              </a:rPr>
              <a:t>other</a:t>
            </a:r>
            <a:r>
              <a:rPr lang="en-US" sz="1100" dirty="0">
                <a:solidFill>
                  <a:srgbClr val="000000"/>
                </a:solidFill>
              </a:rPr>
              <a:t> First Tee golf programs.  Information can be found at </a:t>
            </a:r>
            <a:r>
              <a:rPr lang="en-US" sz="1100" dirty="0">
                <a:solidFill>
                  <a:srgbClr val="000000"/>
                </a:solidFill>
                <a:hlinkClick r:id="rId3">
                  <a:extLst>
                    <a:ext uri="{A12FA001-AC4F-418D-AE19-62706E023703}">
                      <ahyp:hlinkClr xmlns:ahyp="http://schemas.microsoft.com/office/drawing/2018/hyperlinkcolor" val="tx"/>
                    </a:ext>
                  </a:extLst>
                </a:hlinkClick>
              </a:rPr>
              <a:t>https://firstteenaplescollier.org/</a:t>
            </a:r>
            <a:r>
              <a:rPr lang="en-US" sz="1100" dirty="0">
                <a:solidFill>
                  <a:srgbClr val="000000"/>
                </a:solidFill>
              </a:rPr>
              <a:t> </a:t>
            </a:r>
          </a:p>
          <a:p>
            <a:endParaRPr lang="en-US" sz="1100" dirty="0">
              <a:solidFill>
                <a:srgbClr val="000000"/>
              </a:solidFill>
            </a:endParaRPr>
          </a:p>
          <a:p>
            <a:r>
              <a:rPr lang="en-US" sz="1100" b="1" u="sng" dirty="0"/>
              <a:t>If your child makes the team</a:t>
            </a:r>
            <a:r>
              <a:rPr lang="en-US" sz="1100" b="1" dirty="0"/>
              <a:t>:</a:t>
            </a:r>
          </a:p>
          <a:p>
            <a:r>
              <a:rPr lang="en-US" sz="1100" dirty="0"/>
              <a:t>-you will need to register your child with First Tee and pay a $90 registration fee</a:t>
            </a:r>
          </a:p>
          <a:p>
            <a:r>
              <a:rPr lang="en-US" sz="1100" dirty="0"/>
              <a:t>-matches begin week of October 11th and run through the 1st week of November (possibly later with typical rescheduled rainouts)</a:t>
            </a:r>
          </a:p>
          <a:p>
            <a:r>
              <a:rPr lang="en-US" sz="1100" dirty="0"/>
              <a:t>-matches are held on weekdays only, and the day varies through the season</a:t>
            </a:r>
          </a:p>
          <a:p>
            <a:r>
              <a:rPr lang="en-US" sz="1100" dirty="0"/>
              <a:t>-Championship Tournament will be held either November 20th or 21st</a:t>
            </a:r>
          </a:p>
          <a:p>
            <a:r>
              <a:rPr lang="en-US" sz="1100" dirty="0"/>
              <a:t>-matches start at 4:30 and are played on various courses in Collier County. Parents are responsible for transportation.</a:t>
            </a:r>
          </a:p>
          <a:p>
            <a:endParaRPr lang="en-US" sz="1100" dirty="0">
              <a:solidFill>
                <a:srgbClr val="000000"/>
              </a:solidFill>
            </a:endParaRPr>
          </a:p>
        </p:txBody>
      </p:sp>
      <p:pic>
        <p:nvPicPr>
          <p:cNvPr id="8" name="Picture 7" descr="A picture containing text&#10;&#10;Description automatically generated">
            <a:extLst>
              <a:ext uri="{FF2B5EF4-FFF2-40B4-BE49-F238E27FC236}">
                <a16:creationId xmlns:a16="http://schemas.microsoft.com/office/drawing/2014/main" id="{E6C9F5BE-2987-9447-B65D-11F52150E91A}"/>
              </a:ext>
            </a:extLst>
          </p:cNvPr>
          <p:cNvPicPr>
            <a:picLocks noChangeAspect="1"/>
          </p:cNvPicPr>
          <p:nvPr/>
        </p:nvPicPr>
        <p:blipFill>
          <a:blip r:embed="rId4"/>
          <a:stretch>
            <a:fillRect/>
          </a:stretch>
        </p:blipFill>
        <p:spPr>
          <a:xfrm>
            <a:off x="8608978" y="302951"/>
            <a:ext cx="2222500" cy="825500"/>
          </a:xfrm>
          <a:prstGeom prst="rect">
            <a:avLst/>
          </a:prstGeom>
        </p:spPr>
      </p:pic>
      <p:sp>
        <p:nvSpPr>
          <p:cNvPr id="9" name="Sun 8">
            <a:extLst>
              <a:ext uri="{FF2B5EF4-FFF2-40B4-BE49-F238E27FC236}">
                <a16:creationId xmlns:a16="http://schemas.microsoft.com/office/drawing/2014/main" id="{6C92665F-694A-EE4D-9DB1-B002E4433301}"/>
              </a:ext>
            </a:extLst>
          </p:cNvPr>
          <p:cNvSpPr/>
          <p:nvPr/>
        </p:nvSpPr>
        <p:spPr>
          <a:xfrm>
            <a:off x="2643084" y="2401265"/>
            <a:ext cx="460537" cy="319529"/>
          </a:xfrm>
          <a:prstGeom prst="su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Sun 9">
            <a:extLst>
              <a:ext uri="{FF2B5EF4-FFF2-40B4-BE49-F238E27FC236}">
                <a16:creationId xmlns:a16="http://schemas.microsoft.com/office/drawing/2014/main" id="{2EE11F7B-E660-AF49-AC4D-93BC33802831}"/>
              </a:ext>
            </a:extLst>
          </p:cNvPr>
          <p:cNvSpPr/>
          <p:nvPr/>
        </p:nvSpPr>
        <p:spPr>
          <a:xfrm>
            <a:off x="546302" y="2441736"/>
            <a:ext cx="460537" cy="319529"/>
          </a:xfrm>
          <a:prstGeom prst="su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08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ODYSSEY OF THE MIND</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006839" y="747848"/>
            <a:ext cx="10178322" cy="5907678"/>
          </a:xfrm>
        </p:spPr>
        <p:txBody>
          <a:bodyPr>
            <a:normAutofit/>
          </a:bodyPr>
          <a:lstStyle/>
          <a:p>
            <a:pPr marL="0" indent="0">
              <a:buNone/>
            </a:pP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246928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OTHER PTO SPONSORED ACTIVITIES</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006839" y="747848"/>
            <a:ext cx="10178322" cy="5907678"/>
          </a:xfrm>
        </p:spPr>
        <p:txBody>
          <a:bodyPr>
            <a:normAutofit/>
          </a:bodyPr>
          <a:lstStyle/>
          <a:p>
            <a:pPr marL="0" indent="0">
              <a:buNone/>
            </a:pPr>
            <a:endParaRPr lang="en-US" sz="2400" dirty="0"/>
          </a:p>
          <a:p>
            <a:pPr marL="0" indent="0">
              <a:buNone/>
            </a:pPr>
            <a:endParaRPr lang="en-US" sz="2400" dirty="0"/>
          </a:p>
          <a:p>
            <a:endParaRPr lang="en-US" sz="2400" dirty="0"/>
          </a:p>
        </p:txBody>
      </p:sp>
      <p:sp>
        <p:nvSpPr>
          <p:cNvPr id="5" name="TextBox 4">
            <a:extLst>
              <a:ext uri="{FF2B5EF4-FFF2-40B4-BE49-F238E27FC236}">
                <a16:creationId xmlns:a16="http://schemas.microsoft.com/office/drawing/2014/main" id="{E9F18DF2-2132-C443-8410-35F773080A6B}"/>
              </a:ext>
            </a:extLst>
          </p:cNvPr>
          <p:cNvSpPr txBox="1"/>
          <p:nvPr/>
        </p:nvSpPr>
        <p:spPr>
          <a:xfrm>
            <a:off x="1115746" y="1128451"/>
            <a:ext cx="4426130"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b="1" dirty="0">
                <a:ln/>
                <a:solidFill>
                  <a:srgbClr val="C00000"/>
                </a:solidFill>
              </a:rPr>
              <a:t>First Lego League</a:t>
            </a:r>
          </a:p>
        </p:txBody>
      </p:sp>
      <p:sp>
        <p:nvSpPr>
          <p:cNvPr id="7" name="Rectangle 6">
            <a:extLst>
              <a:ext uri="{FF2B5EF4-FFF2-40B4-BE49-F238E27FC236}">
                <a16:creationId xmlns:a16="http://schemas.microsoft.com/office/drawing/2014/main" id="{AF3C7E12-A3D3-0447-94B3-F1B435AC394F}"/>
              </a:ext>
            </a:extLst>
          </p:cNvPr>
          <p:cNvSpPr/>
          <p:nvPr/>
        </p:nvSpPr>
        <p:spPr>
          <a:xfrm>
            <a:off x="1251678" y="1542317"/>
            <a:ext cx="4340618" cy="4924425"/>
          </a:xfrm>
          <a:prstGeom prst="rect">
            <a:avLst/>
          </a:prstGeom>
          <a:ln>
            <a:solidFill>
              <a:schemeClr val="tx1"/>
            </a:solidFill>
          </a:ln>
        </p:spPr>
        <p:txBody>
          <a:bodyPr wrap="square">
            <a:spAutoFit/>
          </a:bodyPr>
          <a:lstStyle/>
          <a:p>
            <a:r>
              <a:rPr lang="en-US" sz="1100" b="1" u="sng" dirty="0">
                <a:solidFill>
                  <a:srgbClr val="000000"/>
                </a:solidFill>
              </a:rPr>
              <a:t>Sign Ups</a:t>
            </a:r>
            <a:r>
              <a:rPr lang="en-US" sz="1100" b="1" dirty="0">
                <a:solidFill>
                  <a:srgbClr val="000000"/>
                </a:solidFill>
              </a:rPr>
              <a:t>:</a:t>
            </a:r>
            <a:endParaRPr lang="en-US" sz="1100" dirty="0">
              <a:solidFill>
                <a:srgbClr val="000000"/>
              </a:solidFill>
            </a:endParaRPr>
          </a:p>
          <a:p>
            <a:pPr marL="171450" indent="-171450">
              <a:buFontTx/>
              <a:buChar char="-"/>
            </a:pPr>
            <a:r>
              <a:rPr lang="en-US" sz="1100" dirty="0">
                <a:solidFill>
                  <a:srgbClr val="000000"/>
                </a:solidFill>
              </a:rPr>
              <a:t>Open to 5</a:t>
            </a:r>
            <a:r>
              <a:rPr lang="en-US" sz="1100" baseline="30000" dirty="0">
                <a:solidFill>
                  <a:srgbClr val="000000"/>
                </a:solidFill>
              </a:rPr>
              <a:t>th</a:t>
            </a:r>
            <a:r>
              <a:rPr lang="en-US" sz="1100" dirty="0">
                <a:solidFill>
                  <a:srgbClr val="000000"/>
                </a:solidFill>
              </a:rPr>
              <a:t> Grade Students</a:t>
            </a:r>
          </a:p>
          <a:p>
            <a:pPr marL="171450" indent="-171450">
              <a:buFontTx/>
              <a:buChar char="-"/>
            </a:pPr>
            <a:r>
              <a:rPr lang="en-US" sz="1100" dirty="0">
                <a:solidFill>
                  <a:srgbClr val="000000"/>
                </a:solidFill>
              </a:rPr>
              <a:t>Students applied for the Team in Spring and the invitations were sent home this week</a:t>
            </a:r>
          </a:p>
          <a:p>
            <a:pPr marL="171450" indent="-171450">
              <a:buFontTx/>
              <a:buChar char="-"/>
            </a:pPr>
            <a:r>
              <a:rPr lang="en-US" sz="1100" dirty="0">
                <a:solidFill>
                  <a:srgbClr val="000000"/>
                </a:solidFill>
              </a:rPr>
              <a:t>Parents must sign form in order for students to participate</a:t>
            </a:r>
          </a:p>
          <a:p>
            <a:pPr marL="171450" indent="-171450">
              <a:buFontTx/>
              <a:buChar char="-"/>
            </a:pPr>
            <a:r>
              <a:rPr lang="en-US" sz="1100" dirty="0">
                <a:solidFill>
                  <a:srgbClr val="000000"/>
                </a:solidFill>
              </a:rPr>
              <a:t>No new applications are being accepted at this time</a:t>
            </a:r>
          </a:p>
          <a:p>
            <a:endParaRPr lang="en-US" sz="1100" dirty="0">
              <a:solidFill>
                <a:srgbClr val="000000"/>
              </a:solidFill>
            </a:endParaRPr>
          </a:p>
          <a:p>
            <a:r>
              <a:rPr lang="en-US" sz="1100" b="1" u="sng" dirty="0">
                <a:solidFill>
                  <a:srgbClr val="C00000"/>
                </a:solidFill>
              </a:rPr>
              <a:t>Schedule</a:t>
            </a:r>
            <a:r>
              <a:rPr lang="en-US" sz="1100" b="1" dirty="0">
                <a:solidFill>
                  <a:srgbClr val="C00000"/>
                </a:solidFill>
              </a:rPr>
              <a:t>:</a:t>
            </a:r>
          </a:p>
          <a:p>
            <a:r>
              <a:rPr lang="en-US" sz="1100" dirty="0">
                <a:solidFill>
                  <a:srgbClr val="C00000"/>
                </a:solidFill>
              </a:rPr>
              <a:t>Practices are Thursday mornings</a:t>
            </a:r>
          </a:p>
          <a:p>
            <a:endParaRPr lang="en-US" sz="1100" dirty="0">
              <a:solidFill>
                <a:srgbClr val="C00000"/>
              </a:solidFill>
            </a:endParaRPr>
          </a:p>
          <a:p>
            <a:pPr marL="171450" indent="-171450">
              <a:buFontTx/>
              <a:buChar char="-"/>
            </a:pPr>
            <a:r>
              <a:rPr lang="en-US" sz="1100" dirty="0">
                <a:solidFill>
                  <a:srgbClr val="C00000"/>
                </a:solidFill>
              </a:rPr>
              <a:t>For Competitive Team (to be selected), practices will be 2-3x a week</a:t>
            </a:r>
          </a:p>
          <a:p>
            <a:pPr marL="171450" indent="-171450">
              <a:buFontTx/>
              <a:buChar char="-"/>
            </a:pPr>
            <a:r>
              <a:rPr lang="en-US" sz="1100" dirty="0">
                <a:solidFill>
                  <a:srgbClr val="C00000"/>
                </a:solidFill>
              </a:rPr>
              <a:t>Season begins in September for Competitive Team and can last all school year</a:t>
            </a:r>
          </a:p>
          <a:p>
            <a:pPr marL="171450" indent="-171450">
              <a:buFontTx/>
              <a:buChar char="-"/>
            </a:pPr>
            <a:r>
              <a:rPr lang="en-US" sz="1100" dirty="0">
                <a:solidFill>
                  <a:srgbClr val="C00000"/>
                </a:solidFill>
              </a:rPr>
              <a:t>Club Team members will be September - December</a:t>
            </a:r>
            <a:br>
              <a:rPr lang="en-US" sz="1100" dirty="0">
                <a:solidFill>
                  <a:srgbClr val="000000"/>
                </a:solidFill>
              </a:rPr>
            </a:br>
            <a:endParaRPr lang="en-US" sz="1100" dirty="0">
              <a:solidFill>
                <a:srgbClr val="000000"/>
              </a:solidFill>
            </a:endParaRPr>
          </a:p>
          <a:p>
            <a:r>
              <a:rPr lang="en-US" sz="1100" b="1" u="sng" dirty="0">
                <a:solidFill>
                  <a:srgbClr val="000000"/>
                </a:solidFill>
              </a:rPr>
              <a:t>Program Overview</a:t>
            </a:r>
            <a:endParaRPr lang="en-US" sz="1100" b="1" dirty="0">
              <a:solidFill>
                <a:srgbClr val="000000"/>
              </a:solidFill>
            </a:endParaRPr>
          </a:p>
          <a:p>
            <a:endParaRPr lang="en-US" sz="1100" b="0" i="0" u="none" strike="noStrike" dirty="0">
              <a:solidFill>
                <a:srgbClr val="000000"/>
              </a:solidFill>
              <a:effectLst/>
            </a:endParaRPr>
          </a:p>
          <a:p>
            <a:r>
              <a:rPr lang="en-US" sz="1100" dirty="0"/>
              <a:t>This is NOT playing with Legos. 50% learning to code with Lego Mindstorms Robot and 50% Research and Innovation project on a topic not related to Lego or Robotics; a real-world problem. Competitive team members will be conducting research at home, working on presentation materials and preparing for their presentations outside of team meetings. There is homework!!!</a:t>
            </a:r>
          </a:p>
          <a:p>
            <a:endParaRPr lang="en-US" sz="1100" dirty="0"/>
          </a:p>
          <a:p>
            <a:r>
              <a:rPr lang="en-US" sz="1400" dirty="0"/>
              <a:t>To learn more about the program, go to First Lego League. </a:t>
            </a:r>
            <a:r>
              <a:rPr lang="en-US" sz="1400" u="sng" dirty="0">
                <a:hlinkClick r:id="rId2"/>
              </a:rPr>
              <a:t>https://www.firstinspires.org/robotics/fll</a:t>
            </a:r>
            <a:endParaRPr lang="en-US" sz="1400" dirty="0"/>
          </a:p>
          <a:p>
            <a:endParaRPr lang="en-US" sz="1100" dirty="0">
              <a:solidFill>
                <a:srgbClr val="000000"/>
              </a:solidFill>
            </a:endParaRPr>
          </a:p>
          <a:p>
            <a:endParaRPr lang="en-US" sz="1100" dirty="0">
              <a:solidFill>
                <a:srgbClr val="000000"/>
              </a:solidFill>
            </a:endParaRPr>
          </a:p>
        </p:txBody>
      </p:sp>
      <p:sp>
        <p:nvSpPr>
          <p:cNvPr id="8" name="TextBox 7">
            <a:extLst>
              <a:ext uri="{FF2B5EF4-FFF2-40B4-BE49-F238E27FC236}">
                <a16:creationId xmlns:a16="http://schemas.microsoft.com/office/drawing/2014/main" id="{8148EA4E-1CDA-8F44-8D63-8B6FC1951A9B}"/>
              </a:ext>
            </a:extLst>
          </p:cNvPr>
          <p:cNvSpPr txBox="1"/>
          <p:nvPr/>
        </p:nvSpPr>
        <p:spPr>
          <a:xfrm>
            <a:off x="6260637" y="1128451"/>
            <a:ext cx="4426130"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b="1" dirty="0">
                <a:ln/>
                <a:solidFill>
                  <a:srgbClr val="C00000"/>
                </a:solidFill>
              </a:rPr>
              <a:t>Yearbook Club</a:t>
            </a:r>
          </a:p>
        </p:txBody>
      </p:sp>
      <p:sp>
        <p:nvSpPr>
          <p:cNvPr id="9" name="Rectangle 8">
            <a:extLst>
              <a:ext uri="{FF2B5EF4-FFF2-40B4-BE49-F238E27FC236}">
                <a16:creationId xmlns:a16="http://schemas.microsoft.com/office/drawing/2014/main" id="{FC8F7838-8F99-E243-A3E7-30132EF217BE}"/>
              </a:ext>
            </a:extLst>
          </p:cNvPr>
          <p:cNvSpPr/>
          <p:nvPr/>
        </p:nvSpPr>
        <p:spPr>
          <a:xfrm>
            <a:off x="6396569" y="1542317"/>
            <a:ext cx="4340618" cy="4662815"/>
          </a:xfrm>
          <a:prstGeom prst="rect">
            <a:avLst/>
          </a:prstGeom>
          <a:ln>
            <a:solidFill>
              <a:schemeClr val="tx1"/>
            </a:solidFill>
          </a:ln>
        </p:spPr>
        <p:txBody>
          <a:bodyPr wrap="square">
            <a:spAutoFit/>
          </a:bodyPr>
          <a:lstStyle/>
          <a:p>
            <a:r>
              <a:rPr lang="en-US" sz="1100" b="1" u="sng" dirty="0">
                <a:solidFill>
                  <a:srgbClr val="000000"/>
                </a:solidFill>
              </a:rPr>
              <a:t>Sign Ups</a:t>
            </a:r>
            <a:r>
              <a:rPr lang="en-US" sz="1100" b="1" dirty="0">
                <a:solidFill>
                  <a:srgbClr val="000000"/>
                </a:solidFill>
              </a:rPr>
              <a:t>:</a:t>
            </a:r>
            <a:endParaRPr lang="en-US" sz="1100" dirty="0">
              <a:solidFill>
                <a:srgbClr val="000000"/>
              </a:solidFill>
            </a:endParaRPr>
          </a:p>
          <a:p>
            <a:pPr marL="171450" indent="-171450">
              <a:buFontTx/>
              <a:buChar char="-"/>
            </a:pPr>
            <a:r>
              <a:rPr lang="en-US" sz="1100" dirty="0">
                <a:solidFill>
                  <a:srgbClr val="000000"/>
                </a:solidFill>
              </a:rPr>
              <a:t>Open to 5</a:t>
            </a:r>
            <a:r>
              <a:rPr lang="en-US" sz="1100" baseline="30000" dirty="0">
                <a:solidFill>
                  <a:srgbClr val="000000"/>
                </a:solidFill>
              </a:rPr>
              <a:t>th</a:t>
            </a:r>
            <a:r>
              <a:rPr lang="en-US" sz="1100" dirty="0">
                <a:solidFill>
                  <a:srgbClr val="000000"/>
                </a:solidFill>
              </a:rPr>
              <a:t> Grade Students</a:t>
            </a:r>
          </a:p>
          <a:p>
            <a:pPr marL="171450" indent="-171450">
              <a:buFontTx/>
              <a:buChar char="-"/>
            </a:pPr>
            <a:r>
              <a:rPr lang="en-US" sz="1100" dirty="0">
                <a:solidFill>
                  <a:srgbClr val="000000"/>
                </a:solidFill>
              </a:rPr>
              <a:t>Students applied for the Team in classrooms and teachers identified their representative(s)</a:t>
            </a:r>
          </a:p>
          <a:p>
            <a:pPr marL="171450" indent="-171450">
              <a:buFontTx/>
              <a:buChar char="-"/>
            </a:pPr>
            <a:r>
              <a:rPr lang="en-US" sz="1100" dirty="0">
                <a:solidFill>
                  <a:srgbClr val="000000"/>
                </a:solidFill>
              </a:rPr>
              <a:t>Parents must sign form in order for students to participate</a:t>
            </a:r>
          </a:p>
          <a:p>
            <a:pPr marL="171450" indent="-171450">
              <a:buFontTx/>
              <a:buChar char="-"/>
            </a:pPr>
            <a:r>
              <a:rPr lang="en-US" sz="1100" dirty="0">
                <a:solidFill>
                  <a:srgbClr val="000000"/>
                </a:solidFill>
              </a:rPr>
              <a:t>No new applications are being accepted at this time</a:t>
            </a:r>
          </a:p>
          <a:p>
            <a:endParaRPr lang="en-US" sz="1100" dirty="0">
              <a:solidFill>
                <a:srgbClr val="000000"/>
              </a:solidFill>
            </a:endParaRPr>
          </a:p>
          <a:p>
            <a:r>
              <a:rPr lang="en-US" sz="1100" b="1" u="sng" dirty="0">
                <a:solidFill>
                  <a:srgbClr val="C00000"/>
                </a:solidFill>
              </a:rPr>
              <a:t>Schedule</a:t>
            </a:r>
            <a:r>
              <a:rPr lang="en-US" sz="1100" b="1" dirty="0">
                <a:solidFill>
                  <a:srgbClr val="C00000"/>
                </a:solidFill>
              </a:rPr>
              <a:t>:</a:t>
            </a:r>
          </a:p>
          <a:p>
            <a:endParaRPr lang="en-US" sz="1100" dirty="0">
              <a:solidFill>
                <a:srgbClr val="C00000"/>
              </a:solidFill>
            </a:endParaRPr>
          </a:p>
          <a:p>
            <a:r>
              <a:rPr lang="en-US" sz="1100" dirty="0">
                <a:solidFill>
                  <a:srgbClr val="C00000"/>
                </a:solidFill>
              </a:rPr>
              <a:t>* Meetings are Wednesday mornings</a:t>
            </a:r>
          </a:p>
          <a:p>
            <a:endParaRPr lang="en-US" sz="1100" dirty="0">
              <a:solidFill>
                <a:srgbClr val="C00000"/>
              </a:solidFill>
            </a:endParaRPr>
          </a:p>
          <a:p>
            <a:r>
              <a:rPr lang="en-US" sz="1100" dirty="0">
                <a:solidFill>
                  <a:srgbClr val="C00000"/>
                </a:solidFill>
              </a:rPr>
              <a:t>* Full Year program</a:t>
            </a:r>
          </a:p>
          <a:p>
            <a:endParaRPr lang="en-US" sz="1100" dirty="0">
              <a:solidFill>
                <a:srgbClr val="C00000"/>
              </a:solidFill>
            </a:endParaRPr>
          </a:p>
          <a:p>
            <a:r>
              <a:rPr lang="en-US" sz="1100" b="1" u="sng" dirty="0">
                <a:solidFill>
                  <a:srgbClr val="000000"/>
                </a:solidFill>
              </a:rPr>
              <a:t>Program Overview</a:t>
            </a:r>
            <a:endParaRPr lang="en-US" sz="1100" b="1" dirty="0">
              <a:solidFill>
                <a:srgbClr val="000000"/>
              </a:solidFill>
            </a:endParaRPr>
          </a:p>
          <a:p>
            <a:endParaRPr lang="en-US" sz="1100" b="0" i="0" u="none" strike="noStrike" dirty="0">
              <a:solidFill>
                <a:srgbClr val="000000"/>
              </a:solidFill>
              <a:effectLst/>
            </a:endParaRPr>
          </a:p>
          <a:p>
            <a:r>
              <a:rPr lang="en-US" sz="1100" dirty="0"/>
              <a:t>Students will work to make sure their classroom is well represented in the yearbook by checking on the status of baby pictures and quotes. </a:t>
            </a:r>
          </a:p>
          <a:p>
            <a:endParaRPr lang="en-US" sz="1100" dirty="0"/>
          </a:p>
          <a:p>
            <a:r>
              <a:rPr lang="en-US" sz="1100" dirty="0"/>
              <a:t>Students will also work on candid picture collection to make sure we have plenty of awesome pictures. Students will also help design template pages where needed and will be actively communicating with teachers on the status of their pages</a:t>
            </a:r>
          </a:p>
          <a:p>
            <a:endParaRPr lang="en-US" sz="1100" dirty="0"/>
          </a:p>
          <a:p>
            <a:r>
              <a:rPr lang="en-US" sz="1100" dirty="0" err="1"/>
              <a:t>Ms</a:t>
            </a:r>
            <a:r>
              <a:rPr lang="en-US" sz="1100" dirty="0"/>
              <a:t> </a:t>
            </a:r>
            <a:r>
              <a:rPr lang="en-US" sz="1100" dirty="0" err="1"/>
              <a:t>Yusty</a:t>
            </a:r>
            <a:r>
              <a:rPr lang="en-US" sz="1100" dirty="0"/>
              <a:t> is the Club Leader and PTO will actively work with the Club on all aspects of the yearbook design and sales</a:t>
            </a:r>
          </a:p>
          <a:p>
            <a:endParaRPr lang="en-US" sz="1100" dirty="0">
              <a:solidFill>
                <a:srgbClr val="000000"/>
              </a:solidFill>
            </a:endParaRPr>
          </a:p>
          <a:p>
            <a:endParaRPr lang="en-US" sz="1100" dirty="0">
              <a:solidFill>
                <a:srgbClr val="000000"/>
              </a:solidFill>
            </a:endParaRPr>
          </a:p>
        </p:txBody>
      </p:sp>
    </p:spTree>
    <p:extLst>
      <p:ext uri="{BB962C8B-B14F-4D97-AF65-F5344CB8AC3E}">
        <p14:creationId xmlns:p14="http://schemas.microsoft.com/office/powerpoint/2010/main" val="185380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Volunteer needs &amp; Committees</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006839" y="747848"/>
            <a:ext cx="10178322" cy="5907678"/>
          </a:xfrm>
        </p:spPr>
        <p:txBody>
          <a:bodyPr>
            <a:normAutofit/>
          </a:bodyPr>
          <a:lstStyle/>
          <a:p>
            <a:pPr marL="0" indent="0">
              <a:buNone/>
            </a:pPr>
            <a:endParaRPr lang="en-US" sz="2400" dirty="0"/>
          </a:p>
          <a:p>
            <a:pPr marL="0" indent="0">
              <a:buNone/>
            </a:pPr>
            <a:endParaRPr lang="en-US" sz="2400" dirty="0"/>
          </a:p>
          <a:p>
            <a:endParaRPr lang="en-US" sz="2400" dirty="0"/>
          </a:p>
        </p:txBody>
      </p:sp>
      <p:sp>
        <p:nvSpPr>
          <p:cNvPr id="5" name="Content Placeholder 2">
            <a:extLst>
              <a:ext uri="{FF2B5EF4-FFF2-40B4-BE49-F238E27FC236}">
                <a16:creationId xmlns:a16="http://schemas.microsoft.com/office/drawing/2014/main" id="{7166AED7-049C-0049-BDBF-8C95170F4C24}"/>
              </a:ext>
            </a:extLst>
          </p:cNvPr>
          <p:cNvSpPr txBox="1">
            <a:spLocks/>
          </p:cNvSpPr>
          <p:nvPr/>
        </p:nvSpPr>
        <p:spPr>
          <a:xfrm>
            <a:off x="1251678" y="1128451"/>
            <a:ext cx="10642053" cy="50582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dirty="0"/>
          </a:p>
          <a:p>
            <a:r>
              <a:rPr lang="en-US" dirty="0"/>
              <a:t>All Volunteers are not permitted on campus this fall</a:t>
            </a:r>
          </a:p>
          <a:p>
            <a:r>
              <a:rPr lang="en-US" u="sng" dirty="0"/>
              <a:t>Committee Leads Needed *</a:t>
            </a:r>
            <a:r>
              <a:rPr lang="en-US" dirty="0"/>
              <a:t>:  Art Show, Holiday House, Grade Level Rep Grade 2, Picture Day Parent Lead, Yearbook Parent Lead, Giving Tree Lead, Community Service Days Lead</a:t>
            </a:r>
          </a:p>
          <a:p>
            <a:r>
              <a:rPr lang="en-US" u="sng" dirty="0"/>
              <a:t>Odyssey of the Mind</a:t>
            </a:r>
            <a:r>
              <a:rPr lang="en-US" dirty="0"/>
              <a:t> coaches needed!!!</a:t>
            </a:r>
          </a:p>
          <a:p>
            <a:r>
              <a:rPr lang="en-US" u="sng" dirty="0"/>
              <a:t>Volunteer Opportunities</a:t>
            </a:r>
            <a:r>
              <a:rPr lang="en-US" dirty="0"/>
              <a:t> communicated in Newsletters, on Website, on Social Media</a:t>
            </a:r>
          </a:p>
          <a:p>
            <a:r>
              <a:rPr lang="en-US" dirty="0"/>
              <a:t>* All volunteer activities use Sign Up Genius. Links can be found on the PTO website</a:t>
            </a:r>
          </a:p>
          <a:p>
            <a:r>
              <a:rPr lang="en-US" dirty="0"/>
              <a:t>* All interested Volunteers for Committee Leads can use Sign Up Genius and we will reach out with next steps. </a:t>
            </a:r>
          </a:p>
          <a:p>
            <a:pPr lvl="1"/>
            <a:r>
              <a:rPr lang="en-US" dirty="0"/>
              <a:t>Highly suggest leading an activity for 2 years! (GLRs move up in grade level)</a:t>
            </a:r>
          </a:p>
          <a:p>
            <a:r>
              <a:rPr lang="en-US" dirty="0"/>
              <a:t>Help the classroom – ask a teacher or department how to help</a:t>
            </a:r>
          </a:p>
          <a:p>
            <a:r>
              <a:rPr lang="en-US" dirty="0"/>
              <a:t>Level 1 volunteer is needed for in person on school site activities</a:t>
            </a:r>
          </a:p>
          <a:p>
            <a:r>
              <a:rPr lang="en-US" dirty="0"/>
              <a:t>Level 11 volunteer is needed for coaching Enrichment programs</a:t>
            </a:r>
          </a:p>
          <a:p>
            <a:r>
              <a:rPr lang="en-US" dirty="0"/>
              <a:t>All non school campus volunteering does not need Level 1</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457200" lvl="1" indent="0">
              <a:buFont typeface="Gill Sans MT" panose="020B0502020104020203" pitchFamily="34" charset="0"/>
              <a:buNone/>
            </a:pPr>
            <a:endParaRPr lang="en-US" dirty="0"/>
          </a:p>
          <a:p>
            <a:pPr marL="457200" lvl="1" indent="0">
              <a:buFont typeface="Gill Sans MT" panose="020B0502020104020203" pitchFamily="34" charset="0"/>
              <a:buNone/>
            </a:pPr>
            <a:endParaRPr lang="en-US" dirty="0"/>
          </a:p>
          <a:p>
            <a:pPr lvl="1"/>
            <a:endParaRPr lang="en-US" dirty="0"/>
          </a:p>
          <a:p>
            <a:pPr lvl="1"/>
            <a:endParaRPr lang="en-US" dirty="0"/>
          </a:p>
          <a:p>
            <a:pPr lvl="1"/>
            <a:endParaRPr lang="en-US" dirty="0"/>
          </a:p>
          <a:p>
            <a:endParaRPr lang="en-US" dirty="0"/>
          </a:p>
        </p:txBody>
      </p:sp>
      <p:sp>
        <p:nvSpPr>
          <p:cNvPr id="6" name="Content Placeholder 2">
            <a:extLst>
              <a:ext uri="{FF2B5EF4-FFF2-40B4-BE49-F238E27FC236}">
                <a16:creationId xmlns:a16="http://schemas.microsoft.com/office/drawing/2014/main" id="{AC5048C9-9434-FC4A-A879-9423F13038E3}"/>
              </a:ext>
            </a:extLst>
          </p:cNvPr>
          <p:cNvSpPr txBox="1">
            <a:spLocks/>
          </p:cNvSpPr>
          <p:nvPr/>
        </p:nvSpPr>
        <p:spPr>
          <a:xfrm>
            <a:off x="7467474" y="5887936"/>
            <a:ext cx="4724526" cy="117535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dirty="0"/>
          </a:p>
          <a:p>
            <a:pPr marL="0" indent="0">
              <a:buNone/>
            </a:pPr>
            <a:r>
              <a:rPr lang="en-US" dirty="0">
                <a:hlinkClick r:id="rId2"/>
              </a:rPr>
              <a:t>https://www.laureloakpto.com/volunteer</a:t>
            </a:r>
            <a:endParaRPr lang="en-US" dirty="0"/>
          </a:p>
          <a:p>
            <a:pPr marL="0" indent="0">
              <a:buNone/>
            </a:pPr>
            <a:endParaRPr lang="en-US" dirty="0"/>
          </a:p>
          <a:p>
            <a:pPr marL="0" indent="0">
              <a:buFont typeface="Arial" panose="020B0604020202020204" pitchFamily="34" charset="0"/>
              <a:buNone/>
            </a:pPr>
            <a:endParaRPr lang="en-US" dirty="0"/>
          </a:p>
          <a:p>
            <a:pPr marL="457200" lvl="1" indent="0">
              <a:buFont typeface="Gill Sans MT" panose="020B0502020104020203" pitchFamily="34" charset="0"/>
              <a:buNone/>
            </a:pPr>
            <a:endParaRPr lang="en-US" dirty="0"/>
          </a:p>
          <a:p>
            <a:pPr marL="457200" lvl="1" indent="0">
              <a:buFont typeface="Gill Sans MT" panose="020B0502020104020203" pitchFamily="34" charset="0"/>
              <a:buNone/>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85427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PTO LEADS NEEDED</a:t>
            </a:r>
          </a:p>
        </p:txBody>
      </p:sp>
      <p:graphicFrame>
        <p:nvGraphicFramePr>
          <p:cNvPr id="7" name="Diagram 6">
            <a:extLst>
              <a:ext uri="{FF2B5EF4-FFF2-40B4-BE49-F238E27FC236}">
                <a16:creationId xmlns:a16="http://schemas.microsoft.com/office/drawing/2014/main" id="{3368436F-1499-F040-830F-698C21C240FE}"/>
              </a:ext>
            </a:extLst>
          </p:cNvPr>
          <p:cNvGraphicFramePr/>
          <p:nvPr>
            <p:extLst>
              <p:ext uri="{D42A27DB-BD31-4B8C-83A1-F6EECF244321}">
                <p14:modId xmlns:p14="http://schemas.microsoft.com/office/powerpoint/2010/main" val="4133746432"/>
              </p:ext>
            </p:extLst>
          </p:nvPr>
        </p:nvGraphicFramePr>
        <p:xfrm>
          <a:off x="249921" y="1655264"/>
          <a:ext cx="6384485" cy="4336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2BEE311-E679-7242-BF4C-E4846953B633}"/>
              </a:ext>
            </a:extLst>
          </p:cNvPr>
          <p:cNvSpPr txBox="1"/>
          <p:nvPr/>
        </p:nvSpPr>
        <p:spPr>
          <a:xfrm>
            <a:off x="1614290" y="1128451"/>
            <a:ext cx="3544135" cy="369332"/>
          </a:xfrm>
          <a:prstGeom prst="rect">
            <a:avLst/>
          </a:prstGeom>
          <a:noFill/>
        </p:spPr>
        <p:txBody>
          <a:bodyPr wrap="square" rtlCol="0">
            <a:spAutoFit/>
          </a:bodyPr>
          <a:lstStyle/>
          <a:p>
            <a:pPr algn="ctr"/>
            <a:r>
              <a:rPr lang="en-US" dirty="0">
                <a:solidFill>
                  <a:schemeClr val="accent1">
                    <a:lumMod val="50000"/>
                  </a:schemeClr>
                </a:solidFill>
              </a:rPr>
              <a:t>PTO Board Roles and Leads</a:t>
            </a:r>
          </a:p>
        </p:txBody>
      </p:sp>
      <p:graphicFrame>
        <p:nvGraphicFramePr>
          <p:cNvPr id="9" name="Diagram 8">
            <a:extLst>
              <a:ext uri="{FF2B5EF4-FFF2-40B4-BE49-F238E27FC236}">
                <a16:creationId xmlns:a16="http://schemas.microsoft.com/office/drawing/2014/main" id="{1BAB7F9A-0DE1-B94D-934D-1847DF55F811}"/>
              </a:ext>
            </a:extLst>
          </p:cNvPr>
          <p:cNvGraphicFramePr/>
          <p:nvPr>
            <p:extLst>
              <p:ext uri="{D42A27DB-BD31-4B8C-83A1-F6EECF244321}">
                <p14:modId xmlns:p14="http://schemas.microsoft.com/office/powerpoint/2010/main" val="1972795690"/>
              </p:ext>
            </p:extLst>
          </p:nvPr>
        </p:nvGraphicFramePr>
        <p:xfrm>
          <a:off x="5521036" y="1501752"/>
          <a:ext cx="6492979" cy="44897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a:extLst>
              <a:ext uri="{FF2B5EF4-FFF2-40B4-BE49-F238E27FC236}">
                <a16:creationId xmlns:a16="http://schemas.microsoft.com/office/drawing/2014/main" id="{DF6A259B-34FB-B14F-8D02-D1503EB53E41}"/>
              </a:ext>
            </a:extLst>
          </p:cNvPr>
          <p:cNvSpPr txBox="1"/>
          <p:nvPr/>
        </p:nvSpPr>
        <p:spPr>
          <a:xfrm>
            <a:off x="6167783" y="1099049"/>
            <a:ext cx="4720541" cy="369332"/>
          </a:xfrm>
          <a:prstGeom prst="rect">
            <a:avLst/>
          </a:prstGeom>
          <a:noFill/>
        </p:spPr>
        <p:txBody>
          <a:bodyPr wrap="square" rtlCol="0">
            <a:spAutoFit/>
          </a:bodyPr>
          <a:lstStyle/>
          <a:p>
            <a:pPr algn="ctr"/>
            <a:r>
              <a:rPr lang="en-US" dirty="0">
                <a:solidFill>
                  <a:schemeClr val="accent1">
                    <a:lumMod val="50000"/>
                  </a:schemeClr>
                </a:solidFill>
              </a:rPr>
              <a:t>PTO Organization (Non-Voting Rights)</a:t>
            </a:r>
          </a:p>
        </p:txBody>
      </p:sp>
    </p:spTree>
    <p:extLst>
      <p:ext uri="{BB962C8B-B14F-4D97-AF65-F5344CB8AC3E}">
        <p14:creationId xmlns:p14="http://schemas.microsoft.com/office/powerpoint/2010/main" val="1240896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Fundraising and helping LOE</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006839" y="747848"/>
            <a:ext cx="10178322" cy="5907678"/>
          </a:xfrm>
        </p:spPr>
        <p:txBody>
          <a:bodyPr>
            <a:normAutofit/>
          </a:bodyPr>
          <a:lstStyle/>
          <a:p>
            <a:pPr marL="0" indent="0">
              <a:buNone/>
            </a:pPr>
            <a:endParaRPr lang="en-US" sz="2400" dirty="0"/>
          </a:p>
          <a:p>
            <a:pPr marL="0" indent="0">
              <a:buNone/>
            </a:pPr>
            <a:endParaRPr lang="en-US" sz="2400" dirty="0"/>
          </a:p>
          <a:p>
            <a:endParaRPr lang="en-US" sz="2400" dirty="0"/>
          </a:p>
        </p:txBody>
      </p:sp>
      <p:sp>
        <p:nvSpPr>
          <p:cNvPr id="5" name="Content Placeholder 2">
            <a:extLst>
              <a:ext uri="{FF2B5EF4-FFF2-40B4-BE49-F238E27FC236}">
                <a16:creationId xmlns:a16="http://schemas.microsoft.com/office/drawing/2014/main" id="{7166AED7-049C-0049-BDBF-8C95170F4C24}"/>
              </a:ext>
            </a:extLst>
          </p:cNvPr>
          <p:cNvSpPr txBox="1">
            <a:spLocks/>
          </p:cNvSpPr>
          <p:nvPr/>
        </p:nvSpPr>
        <p:spPr>
          <a:xfrm>
            <a:off x="1251678" y="1128451"/>
            <a:ext cx="10642053" cy="50582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dirty="0"/>
          </a:p>
          <a:p>
            <a:r>
              <a:rPr lang="en-US" dirty="0"/>
              <a:t>Amazon </a:t>
            </a:r>
            <a:r>
              <a:rPr lang="en-US" dirty="0" err="1"/>
              <a:t>Wishlists</a:t>
            </a:r>
            <a:r>
              <a:rPr lang="en-US" dirty="0"/>
              <a:t> – each classroom has a </a:t>
            </a:r>
            <a:r>
              <a:rPr lang="en-US" dirty="0" err="1"/>
              <a:t>wishlist</a:t>
            </a:r>
            <a:r>
              <a:rPr lang="en-US" dirty="0"/>
              <a:t> on PTO website</a:t>
            </a:r>
          </a:p>
          <a:p>
            <a:r>
              <a:rPr lang="en-US" dirty="0"/>
              <a:t>Shop Amazon Smile – support Laurel Oak PTO</a:t>
            </a:r>
          </a:p>
          <a:p>
            <a:r>
              <a:rPr lang="en-US" dirty="0"/>
              <a:t>Box Tops App – info available on PTO website</a:t>
            </a:r>
          </a:p>
          <a:p>
            <a:endParaRPr lang="en-US" dirty="0"/>
          </a:p>
          <a:p>
            <a:pPr marL="0" indent="0">
              <a:buNone/>
            </a:pPr>
            <a:r>
              <a:rPr lang="en-US" u="sng" dirty="0"/>
              <a:t>Events Where We Sell and Drive 98% Revenue for PTO</a:t>
            </a:r>
            <a:r>
              <a:rPr lang="en-US" dirty="0"/>
              <a:t>:</a:t>
            </a:r>
          </a:p>
          <a:p>
            <a:r>
              <a:rPr lang="en-US" dirty="0"/>
              <a:t>Silent Auction</a:t>
            </a:r>
          </a:p>
          <a:p>
            <a:r>
              <a:rPr lang="en-US" dirty="0"/>
              <a:t>Fall Festival Ticket Sales and Event</a:t>
            </a:r>
          </a:p>
          <a:p>
            <a:r>
              <a:rPr lang="en-US" dirty="0"/>
              <a:t>Art Show</a:t>
            </a:r>
          </a:p>
          <a:p>
            <a:r>
              <a:rPr lang="en-US" dirty="0"/>
              <a:t>Walk A Thon</a:t>
            </a:r>
          </a:p>
          <a:p>
            <a:r>
              <a:rPr lang="en-US" dirty="0"/>
              <a:t>Yearbook Sales</a:t>
            </a:r>
          </a:p>
          <a:p>
            <a:r>
              <a:rPr lang="en-US" dirty="0"/>
              <a:t>Holiday House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457200" lvl="1" indent="0">
              <a:buFont typeface="Gill Sans MT" panose="020B0502020104020203" pitchFamily="34" charset="0"/>
              <a:buNone/>
            </a:pPr>
            <a:endParaRPr lang="en-US" dirty="0"/>
          </a:p>
          <a:p>
            <a:pPr marL="457200" lvl="1" indent="0">
              <a:buFont typeface="Gill Sans MT" panose="020B0502020104020203" pitchFamily="34" charset="0"/>
              <a:buNone/>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605521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BUSINESS SPONSORSHIP opportunities</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006839" y="1255106"/>
            <a:ext cx="10178322" cy="5907678"/>
          </a:xfrm>
        </p:spPr>
        <p:txBody>
          <a:bodyPr>
            <a:normAutofit/>
          </a:bodyPr>
          <a:lstStyle/>
          <a:p>
            <a:pPr marL="0" indent="0">
              <a:buNone/>
            </a:pPr>
            <a:endParaRPr lang="en-US" sz="2400" dirty="0"/>
          </a:p>
          <a:p>
            <a:pPr marL="0" indent="0">
              <a:buNone/>
            </a:pPr>
            <a:endParaRPr lang="en-US" sz="2400" dirty="0"/>
          </a:p>
          <a:p>
            <a:endParaRPr lang="en-US" sz="2400" dirty="0"/>
          </a:p>
        </p:txBody>
      </p:sp>
      <p:sp>
        <p:nvSpPr>
          <p:cNvPr id="5" name="Content Placeholder 2">
            <a:extLst>
              <a:ext uri="{FF2B5EF4-FFF2-40B4-BE49-F238E27FC236}">
                <a16:creationId xmlns:a16="http://schemas.microsoft.com/office/drawing/2014/main" id="{7166AED7-049C-0049-BDBF-8C95170F4C24}"/>
              </a:ext>
            </a:extLst>
          </p:cNvPr>
          <p:cNvSpPr txBox="1">
            <a:spLocks/>
          </p:cNvSpPr>
          <p:nvPr/>
        </p:nvSpPr>
        <p:spPr>
          <a:xfrm>
            <a:off x="1251678" y="1679797"/>
            <a:ext cx="10642053" cy="505829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dirty="0"/>
          </a:p>
          <a:p>
            <a:r>
              <a:rPr lang="en-US" dirty="0"/>
              <a:t>XXX</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457200" lvl="1" indent="0">
              <a:buFont typeface="Gill Sans MT" panose="020B0502020104020203" pitchFamily="34" charset="0"/>
              <a:buNone/>
            </a:pPr>
            <a:endParaRPr lang="en-US" dirty="0"/>
          </a:p>
          <a:p>
            <a:pPr marL="457200" lvl="1" indent="0">
              <a:buFont typeface="Gill Sans MT" panose="020B0502020104020203" pitchFamily="34" charset="0"/>
              <a:buNone/>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38587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AGENDA</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251678" y="1128451"/>
            <a:ext cx="10178322" cy="5362302"/>
          </a:xfrm>
        </p:spPr>
        <p:txBody>
          <a:bodyPr>
            <a:normAutofit lnSpcReduction="10000"/>
          </a:bodyPr>
          <a:lstStyle/>
          <a:p>
            <a:pPr marL="0" indent="0">
              <a:buNone/>
            </a:pPr>
            <a:endParaRPr lang="en-US" sz="1600" dirty="0"/>
          </a:p>
          <a:p>
            <a:r>
              <a:rPr lang="en-US" sz="1800" dirty="0"/>
              <a:t>Introduction to LOE PTO</a:t>
            </a:r>
          </a:p>
          <a:p>
            <a:r>
              <a:rPr lang="en-US" sz="1800" dirty="0"/>
              <a:t>Board and Roles of PTO – What do we do?</a:t>
            </a:r>
          </a:p>
          <a:p>
            <a:r>
              <a:rPr lang="en-US" sz="1800" dirty="0"/>
              <a:t>2021-2022 Operating Plan</a:t>
            </a:r>
          </a:p>
          <a:p>
            <a:r>
              <a:rPr lang="en-US" sz="1800" dirty="0"/>
              <a:t>Financial Plans and Fundraiser Overview</a:t>
            </a:r>
          </a:p>
          <a:p>
            <a:r>
              <a:rPr lang="en-US" sz="1800" dirty="0"/>
              <a:t>Clubs &amp; Activities: Golf</a:t>
            </a:r>
          </a:p>
          <a:p>
            <a:r>
              <a:rPr lang="en-US" sz="1800" dirty="0"/>
              <a:t>Clubs &amp; Activities: Odyssey of the Mind</a:t>
            </a:r>
          </a:p>
          <a:p>
            <a:r>
              <a:rPr lang="en-US" sz="1800" dirty="0"/>
              <a:t>Clubs &amp; Activities: Yearbook Club and Lego Robotics</a:t>
            </a:r>
          </a:p>
          <a:p>
            <a:r>
              <a:rPr lang="en-US" sz="1800" dirty="0"/>
              <a:t>Volunteering and Leadership Needs</a:t>
            </a:r>
          </a:p>
          <a:p>
            <a:r>
              <a:rPr lang="en-US" sz="1800" dirty="0"/>
              <a:t>Support the Classroom – Wishlist Shopping / Amazon Smile / Box Tops</a:t>
            </a:r>
          </a:p>
          <a:p>
            <a:r>
              <a:rPr lang="en-US" sz="1800" dirty="0"/>
              <a:t>Business Sponsorship</a:t>
            </a:r>
          </a:p>
          <a:p>
            <a:r>
              <a:rPr lang="en-US" sz="1800" dirty="0"/>
              <a:t>Upcoming Events: Fall Festival, Silent Auction and Art Show Events</a:t>
            </a:r>
          </a:p>
          <a:p>
            <a:r>
              <a:rPr lang="en-US" sz="1800" dirty="0"/>
              <a:t>Fall Activities: </a:t>
            </a:r>
            <a:r>
              <a:rPr lang="en-US" sz="1800" dirty="0">
                <a:solidFill>
                  <a:srgbClr val="FF0000"/>
                </a:solidFill>
              </a:rPr>
              <a:t>Picture Day</a:t>
            </a:r>
            <a:r>
              <a:rPr lang="en-US" sz="1800" dirty="0"/>
              <a:t>, </a:t>
            </a:r>
            <a:r>
              <a:rPr lang="en-US" sz="1800" dirty="0">
                <a:solidFill>
                  <a:srgbClr val="C00000"/>
                </a:solidFill>
              </a:rPr>
              <a:t>Book Fair </a:t>
            </a:r>
            <a:r>
              <a:rPr lang="en-US" sz="1800" dirty="0"/>
              <a:t>and Holiday House</a:t>
            </a:r>
          </a:p>
          <a:p>
            <a:r>
              <a:rPr lang="en-US" sz="1800" dirty="0"/>
              <a:t>Be Involved!</a:t>
            </a:r>
            <a:endParaRPr lang="en-US" dirty="0"/>
          </a:p>
          <a:p>
            <a:pPr marL="457200" lvl="1" indent="0">
              <a:buNone/>
            </a:pPr>
            <a:endParaRPr lang="en-US" dirty="0"/>
          </a:p>
          <a:p>
            <a:pPr lvl="1"/>
            <a:endParaRPr lang="en-US" sz="2200" dirty="0"/>
          </a:p>
          <a:p>
            <a:pPr lvl="1"/>
            <a:endParaRPr lang="en-US" sz="2200" dirty="0"/>
          </a:p>
          <a:p>
            <a:pPr lvl="1"/>
            <a:endParaRPr lang="en-US" sz="2200" dirty="0"/>
          </a:p>
          <a:p>
            <a:endParaRPr lang="en-US" sz="2400" dirty="0"/>
          </a:p>
        </p:txBody>
      </p:sp>
    </p:spTree>
    <p:extLst>
      <p:ext uri="{BB962C8B-B14F-4D97-AF65-F5344CB8AC3E}">
        <p14:creationId xmlns:p14="http://schemas.microsoft.com/office/powerpoint/2010/main" val="604615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FALL Key events</a:t>
            </a:r>
          </a:p>
        </p:txBody>
      </p:sp>
      <p:sp>
        <p:nvSpPr>
          <p:cNvPr id="5" name="Content Placeholder 2">
            <a:extLst>
              <a:ext uri="{FF2B5EF4-FFF2-40B4-BE49-F238E27FC236}">
                <a16:creationId xmlns:a16="http://schemas.microsoft.com/office/drawing/2014/main" id="{5B35ABEB-21C9-3940-B30B-20D6A8F4DEDB}"/>
              </a:ext>
            </a:extLst>
          </p:cNvPr>
          <p:cNvSpPr txBox="1">
            <a:spLocks/>
          </p:cNvSpPr>
          <p:nvPr/>
        </p:nvSpPr>
        <p:spPr>
          <a:xfrm>
            <a:off x="6437450" y="-54145"/>
            <a:ext cx="4724526" cy="117535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dirty="0"/>
          </a:p>
          <a:p>
            <a:pPr marL="0" indent="0">
              <a:buNone/>
            </a:pPr>
            <a:r>
              <a:rPr lang="en-US" dirty="0">
                <a:hlinkClick r:id="rId2"/>
              </a:rPr>
              <a:t>https://www.laureloakpto.com/calendar</a:t>
            </a:r>
            <a:endParaRPr lang="en-US" dirty="0"/>
          </a:p>
          <a:p>
            <a:pPr marL="0" indent="0">
              <a:buNone/>
            </a:pPr>
            <a:endParaRPr lang="en-US" dirty="0"/>
          </a:p>
          <a:p>
            <a:pPr marL="0" indent="0">
              <a:buNone/>
            </a:pPr>
            <a:endParaRPr lang="en-US" dirty="0"/>
          </a:p>
        </p:txBody>
      </p:sp>
      <p:sp>
        <p:nvSpPr>
          <p:cNvPr id="10" name="TextBox 9">
            <a:extLst>
              <a:ext uri="{FF2B5EF4-FFF2-40B4-BE49-F238E27FC236}">
                <a16:creationId xmlns:a16="http://schemas.microsoft.com/office/drawing/2014/main" id="{DDD9F378-9500-DD4B-925D-48BADBB2189D}"/>
              </a:ext>
            </a:extLst>
          </p:cNvPr>
          <p:cNvSpPr txBox="1"/>
          <p:nvPr/>
        </p:nvSpPr>
        <p:spPr>
          <a:xfrm>
            <a:off x="8799713" y="1034219"/>
            <a:ext cx="2815724" cy="175432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b="1" dirty="0">
                <a:ln/>
                <a:solidFill>
                  <a:srgbClr val="C00000"/>
                </a:solidFill>
              </a:rPr>
              <a:t>OCTOBER 26</a:t>
            </a:r>
            <a:r>
              <a:rPr lang="en-US" b="1" baseline="30000" dirty="0">
                <a:ln/>
                <a:solidFill>
                  <a:srgbClr val="C00000"/>
                </a:solidFill>
              </a:rPr>
              <a:t>th</a:t>
            </a:r>
            <a:endParaRPr lang="en-US" b="1" dirty="0">
              <a:ln/>
              <a:solidFill>
                <a:srgbClr val="C00000"/>
              </a:solidFill>
            </a:endParaRPr>
          </a:p>
          <a:p>
            <a:pPr algn="ctr"/>
            <a:endParaRPr lang="en-US" b="1" dirty="0">
              <a:ln/>
              <a:solidFill>
                <a:srgbClr val="C00000"/>
              </a:solidFill>
            </a:endParaRPr>
          </a:p>
          <a:p>
            <a:pPr algn="ctr"/>
            <a:r>
              <a:rPr lang="en-US" b="1" dirty="0">
                <a:ln/>
                <a:solidFill>
                  <a:srgbClr val="C00000"/>
                </a:solidFill>
              </a:rPr>
              <a:t>Fall Fundraiser Event &amp; Art Show</a:t>
            </a:r>
          </a:p>
          <a:p>
            <a:pPr algn="ctr"/>
            <a:r>
              <a:rPr lang="en-US" b="1" dirty="0">
                <a:ln/>
                <a:solidFill>
                  <a:srgbClr val="C00000"/>
                </a:solidFill>
              </a:rPr>
              <a:t>Silent Auction Online (kick off Oct 19</a:t>
            </a:r>
            <a:r>
              <a:rPr lang="en-US" b="1" baseline="30000" dirty="0">
                <a:ln/>
                <a:solidFill>
                  <a:srgbClr val="C00000"/>
                </a:solidFill>
              </a:rPr>
              <a:t>th</a:t>
            </a:r>
            <a:r>
              <a:rPr lang="en-US" b="1" dirty="0">
                <a:ln/>
                <a:solidFill>
                  <a:srgbClr val="C00000"/>
                </a:solidFill>
              </a:rPr>
              <a:t>)</a:t>
            </a:r>
          </a:p>
        </p:txBody>
      </p:sp>
      <p:pic>
        <p:nvPicPr>
          <p:cNvPr id="15" name="Picture 14" descr="A picture containing light&#10;&#10;Description automatically generated">
            <a:extLst>
              <a:ext uri="{FF2B5EF4-FFF2-40B4-BE49-F238E27FC236}">
                <a16:creationId xmlns:a16="http://schemas.microsoft.com/office/drawing/2014/main" id="{8B90411A-EE14-1649-9023-163D6FAF6B2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993329">
            <a:off x="1643067" y="5326002"/>
            <a:ext cx="2319163" cy="1252348"/>
          </a:xfrm>
          <a:prstGeom prst="rect">
            <a:avLst/>
          </a:prstGeom>
        </p:spPr>
      </p:pic>
      <p:sp>
        <p:nvSpPr>
          <p:cNvPr id="17" name="TextBox 16">
            <a:extLst>
              <a:ext uri="{FF2B5EF4-FFF2-40B4-BE49-F238E27FC236}">
                <a16:creationId xmlns:a16="http://schemas.microsoft.com/office/drawing/2014/main" id="{1FE90701-AF68-BA48-A565-3CEDFD5B1CFE}"/>
              </a:ext>
            </a:extLst>
          </p:cNvPr>
          <p:cNvSpPr txBox="1"/>
          <p:nvPr/>
        </p:nvSpPr>
        <p:spPr>
          <a:xfrm>
            <a:off x="1277496" y="4474876"/>
            <a:ext cx="2579871"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b="1" dirty="0">
                <a:ln/>
                <a:solidFill>
                  <a:srgbClr val="C00000"/>
                </a:solidFill>
              </a:rPr>
              <a:t>Holiday House </a:t>
            </a:r>
          </a:p>
          <a:p>
            <a:pPr algn="ctr"/>
            <a:r>
              <a:rPr lang="en-US" b="1" dirty="0">
                <a:ln/>
                <a:solidFill>
                  <a:srgbClr val="C00000"/>
                </a:solidFill>
              </a:rPr>
              <a:t>December 6th – 10th</a:t>
            </a:r>
          </a:p>
        </p:txBody>
      </p:sp>
      <p:sp>
        <p:nvSpPr>
          <p:cNvPr id="11" name="TextBox 10">
            <a:extLst>
              <a:ext uri="{FF2B5EF4-FFF2-40B4-BE49-F238E27FC236}">
                <a16:creationId xmlns:a16="http://schemas.microsoft.com/office/drawing/2014/main" id="{98AEFB01-15CC-3A45-8D06-C710FD10D30C}"/>
              </a:ext>
            </a:extLst>
          </p:cNvPr>
          <p:cNvSpPr txBox="1"/>
          <p:nvPr/>
        </p:nvSpPr>
        <p:spPr>
          <a:xfrm>
            <a:off x="4231849" y="1061587"/>
            <a:ext cx="442613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b="1" dirty="0">
                <a:ln/>
                <a:solidFill>
                  <a:srgbClr val="C00000"/>
                </a:solidFill>
              </a:rPr>
              <a:t>Fall Picture Day</a:t>
            </a:r>
          </a:p>
          <a:p>
            <a:pPr algn="ctr"/>
            <a:r>
              <a:rPr lang="en-US" b="1" dirty="0">
                <a:ln/>
                <a:solidFill>
                  <a:srgbClr val="C00000"/>
                </a:solidFill>
              </a:rPr>
              <a:t>September 30th</a:t>
            </a:r>
          </a:p>
        </p:txBody>
      </p:sp>
      <p:sp>
        <p:nvSpPr>
          <p:cNvPr id="13" name="TextBox 12">
            <a:extLst>
              <a:ext uri="{FF2B5EF4-FFF2-40B4-BE49-F238E27FC236}">
                <a16:creationId xmlns:a16="http://schemas.microsoft.com/office/drawing/2014/main" id="{EC88FFAD-B8F5-CC4D-B4B8-31A3BFCD1402}"/>
              </a:ext>
            </a:extLst>
          </p:cNvPr>
          <p:cNvSpPr txBox="1"/>
          <p:nvPr/>
        </p:nvSpPr>
        <p:spPr>
          <a:xfrm>
            <a:off x="762000" y="1121212"/>
            <a:ext cx="442613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b="1" dirty="0">
                <a:ln/>
                <a:solidFill>
                  <a:srgbClr val="C00000"/>
                </a:solidFill>
              </a:rPr>
              <a:t>Last Day to Order Spirit Wear</a:t>
            </a:r>
          </a:p>
          <a:p>
            <a:pPr algn="ctr"/>
            <a:r>
              <a:rPr lang="en-US" b="1" dirty="0">
                <a:ln/>
                <a:solidFill>
                  <a:srgbClr val="C00000"/>
                </a:solidFill>
              </a:rPr>
              <a:t>September 30th</a:t>
            </a:r>
          </a:p>
        </p:txBody>
      </p:sp>
      <p:pic>
        <p:nvPicPr>
          <p:cNvPr id="6" name="Picture 5" descr="A picture containing company name&#10;&#10;Description automatically generated">
            <a:extLst>
              <a:ext uri="{FF2B5EF4-FFF2-40B4-BE49-F238E27FC236}">
                <a16:creationId xmlns:a16="http://schemas.microsoft.com/office/drawing/2014/main" id="{29BC165B-63C1-4847-AC5A-C98FCB66A3D9}"/>
              </a:ext>
            </a:extLst>
          </p:cNvPr>
          <p:cNvPicPr>
            <a:picLocks noChangeAspect="1"/>
          </p:cNvPicPr>
          <p:nvPr/>
        </p:nvPicPr>
        <p:blipFill>
          <a:blip r:embed="rId5"/>
          <a:stretch>
            <a:fillRect/>
          </a:stretch>
        </p:blipFill>
        <p:spPr>
          <a:xfrm>
            <a:off x="1895248" y="1912834"/>
            <a:ext cx="2067915" cy="2029822"/>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D1C37CD1-E3ED-344A-B39C-5BCE159A2103}"/>
              </a:ext>
            </a:extLst>
          </p:cNvPr>
          <p:cNvPicPr>
            <a:picLocks noChangeAspect="1"/>
          </p:cNvPicPr>
          <p:nvPr/>
        </p:nvPicPr>
        <p:blipFill>
          <a:blip r:embed="rId6"/>
          <a:stretch>
            <a:fillRect/>
          </a:stretch>
        </p:blipFill>
        <p:spPr>
          <a:xfrm rot="20830789">
            <a:off x="9172950" y="2943776"/>
            <a:ext cx="2474668" cy="3500750"/>
          </a:xfrm>
          <a:prstGeom prst="rect">
            <a:avLst/>
          </a:prstGeom>
        </p:spPr>
      </p:pic>
      <p:pic>
        <p:nvPicPr>
          <p:cNvPr id="25" name="Picture 24" descr="A child smiling for the picture&#10;&#10;Description automatically generated with low confidence">
            <a:extLst>
              <a:ext uri="{FF2B5EF4-FFF2-40B4-BE49-F238E27FC236}">
                <a16:creationId xmlns:a16="http://schemas.microsoft.com/office/drawing/2014/main" id="{47F8C24D-D50C-E04C-8DB9-9166F7CC204B}"/>
              </a:ext>
            </a:extLst>
          </p:cNvPr>
          <p:cNvPicPr>
            <a:picLocks noChangeAspect="1"/>
          </p:cNvPicPr>
          <p:nvPr/>
        </p:nvPicPr>
        <p:blipFill>
          <a:blip r:embed="rId7"/>
          <a:stretch>
            <a:fillRect/>
          </a:stretch>
        </p:blipFill>
        <p:spPr>
          <a:xfrm>
            <a:off x="5390585" y="1776119"/>
            <a:ext cx="1981706" cy="2452861"/>
          </a:xfrm>
          <a:prstGeom prst="rect">
            <a:avLst/>
          </a:prstGeom>
        </p:spPr>
      </p:pic>
      <p:sp>
        <p:nvSpPr>
          <p:cNvPr id="26" name="TextBox 25">
            <a:extLst>
              <a:ext uri="{FF2B5EF4-FFF2-40B4-BE49-F238E27FC236}">
                <a16:creationId xmlns:a16="http://schemas.microsoft.com/office/drawing/2014/main" id="{0F4B0BD6-FA0C-4045-8CF0-43A2DE800D77}"/>
              </a:ext>
            </a:extLst>
          </p:cNvPr>
          <p:cNvSpPr txBox="1"/>
          <p:nvPr/>
        </p:nvSpPr>
        <p:spPr>
          <a:xfrm>
            <a:off x="4005710" y="4474875"/>
            <a:ext cx="442613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b="1" dirty="0">
                <a:ln/>
                <a:solidFill>
                  <a:srgbClr val="C00000"/>
                </a:solidFill>
              </a:rPr>
              <a:t>Book Fair</a:t>
            </a:r>
          </a:p>
          <a:p>
            <a:pPr algn="ctr"/>
            <a:r>
              <a:rPr lang="en-US" b="1" dirty="0">
                <a:ln/>
                <a:solidFill>
                  <a:srgbClr val="C00000"/>
                </a:solidFill>
              </a:rPr>
              <a:t>TBD</a:t>
            </a:r>
          </a:p>
        </p:txBody>
      </p:sp>
      <p:sp>
        <p:nvSpPr>
          <p:cNvPr id="27" name="TextBox 26">
            <a:extLst>
              <a:ext uri="{FF2B5EF4-FFF2-40B4-BE49-F238E27FC236}">
                <a16:creationId xmlns:a16="http://schemas.microsoft.com/office/drawing/2014/main" id="{B522BDD9-8BE9-7B42-858B-2398B12E54DC}"/>
              </a:ext>
            </a:extLst>
          </p:cNvPr>
          <p:cNvSpPr txBox="1"/>
          <p:nvPr/>
        </p:nvSpPr>
        <p:spPr>
          <a:xfrm>
            <a:off x="4384249" y="1213987"/>
            <a:ext cx="442613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b="1" dirty="0">
                <a:ln/>
                <a:solidFill>
                  <a:srgbClr val="C00000"/>
                </a:solidFill>
              </a:rPr>
              <a:t>Fall Picture Day</a:t>
            </a:r>
          </a:p>
          <a:p>
            <a:pPr algn="ctr"/>
            <a:r>
              <a:rPr lang="en-US" b="1" dirty="0">
                <a:ln/>
                <a:solidFill>
                  <a:srgbClr val="C00000"/>
                </a:solidFill>
              </a:rPr>
              <a:t>September 30th</a:t>
            </a:r>
          </a:p>
        </p:txBody>
      </p:sp>
    </p:spTree>
    <p:extLst>
      <p:ext uri="{BB962C8B-B14F-4D97-AF65-F5344CB8AC3E}">
        <p14:creationId xmlns:p14="http://schemas.microsoft.com/office/powerpoint/2010/main" val="11084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Spirit wear and spirit spy</a:t>
            </a:r>
          </a:p>
        </p:txBody>
      </p:sp>
      <p:sp>
        <p:nvSpPr>
          <p:cNvPr id="13" name="TextBox 12">
            <a:extLst>
              <a:ext uri="{FF2B5EF4-FFF2-40B4-BE49-F238E27FC236}">
                <a16:creationId xmlns:a16="http://schemas.microsoft.com/office/drawing/2014/main" id="{EC88FFAD-B8F5-CC4D-B4B8-31A3BFCD1402}"/>
              </a:ext>
            </a:extLst>
          </p:cNvPr>
          <p:cNvSpPr txBox="1"/>
          <p:nvPr/>
        </p:nvSpPr>
        <p:spPr>
          <a:xfrm>
            <a:off x="762000" y="1121212"/>
            <a:ext cx="442613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b="1" dirty="0">
                <a:ln/>
                <a:solidFill>
                  <a:srgbClr val="C00000"/>
                </a:solidFill>
              </a:rPr>
              <a:t>Last Day to Order Spirit Wear</a:t>
            </a:r>
          </a:p>
          <a:p>
            <a:pPr algn="ctr"/>
            <a:r>
              <a:rPr lang="en-US" b="1" dirty="0">
                <a:ln/>
                <a:solidFill>
                  <a:srgbClr val="C00000"/>
                </a:solidFill>
              </a:rPr>
              <a:t>September 30th</a:t>
            </a:r>
          </a:p>
        </p:txBody>
      </p:sp>
      <p:pic>
        <p:nvPicPr>
          <p:cNvPr id="6" name="Picture 5" descr="A picture containing company name&#10;&#10;Description automatically generated">
            <a:extLst>
              <a:ext uri="{FF2B5EF4-FFF2-40B4-BE49-F238E27FC236}">
                <a16:creationId xmlns:a16="http://schemas.microsoft.com/office/drawing/2014/main" id="{29BC165B-63C1-4847-AC5A-C98FCB66A3D9}"/>
              </a:ext>
            </a:extLst>
          </p:cNvPr>
          <p:cNvPicPr>
            <a:picLocks noChangeAspect="1"/>
          </p:cNvPicPr>
          <p:nvPr/>
        </p:nvPicPr>
        <p:blipFill>
          <a:blip r:embed="rId2"/>
          <a:stretch>
            <a:fillRect/>
          </a:stretch>
        </p:blipFill>
        <p:spPr>
          <a:xfrm>
            <a:off x="1895248" y="1912834"/>
            <a:ext cx="2067915" cy="2029822"/>
          </a:xfrm>
          <a:prstGeom prst="rect">
            <a:avLst/>
          </a:prstGeom>
        </p:spPr>
      </p:pic>
    </p:spTree>
    <p:extLst>
      <p:ext uri="{BB962C8B-B14F-4D97-AF65-F5344CB8AC3E}">
        <p14:creationId xmlns:p14="http://schemas.microsoft.com/office/powerpoint/2010/main" val="316148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Get involved</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006839" y="747848"/>
            <a:ext cx="10178322" cy="5907678"/>
          </a:xfrm>
        </p:spPr>
        <p:txBody>
          <a:bodyPr>
            <a:normAutofit/>
          </a:bodyPr>
          <a:lstStyle/>
          <a:p>
            <a:pPr marL="0" indent="0">
              <a:buNone/>
            </a:pPr>
            <a:endParaRPr lang="en-US" sz="2400" dirty="0"/>
          </a:p>
          <a:p>
            <a:pPr marL="0" indent="0">
              <a:buNone/>
            </a:pPr>
            <a:endParaRPr lang="en-US" sz="2400" dirty="0"/>
          </a:p>
          <a:p>
            <a:endParaRPr lang="en-US" sz="2400" dirty="0"/>
          </a:p>
        </p:txBody>
      </p:sp>
      <p:sp>
        <p:nvSpPr>
          <p:cNvPr id="11" name="Content Placeholder 2">
            <a:extLst>
              <a:ext uri="{FF2B5EF4-FFF2-40B4-BE49-F238E27FC236}">
                <a16:creationId xmlns:a16="http://schemas.microsoft.com/office/drawing/2014/main" id="{E34D61E1-C2DC-CD45-84F0-D87190D194FE}"/>
              </a:ext>
            </a:extLst>
          </p:cNvPr>
          <p:cNvSpPr txBox="1">
            <a:spLocks/>
          </p:cNvSpPr>
          <p:nvPr/>
        </p:nvSpPr>
        <p:spPr>
          <a:xfrm>
            <a:off x="1251678" y="1539931"/>
            <a:ext cx="10642053" cy="505829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en-US" dirty="0"/>
          </a:p>
          <a:p>
            <a:r>
              <a:rPr lang="en-US" dirty="0"/>
              <a:t>Read the newsletters</a:t>
            </a:r>
          </a:p>
          <a:p>
            <a:r>
              <a:rPr lang="en-US" dirty="0"/>
              <a:t>Sign up for the Email newsletters</a:t>
            </a:r>
          </a:p>
          <a:p>
            <a:r>
              <a:rPr lang="en-US" dirty="0"/>
              <a:t>Attend Fall Festival</a:t>
            </a:r>
          </a:p>
          <a:p>
            <a:r>
              <a:rPr lang="en-US" dirty="0"/>
              <a:t>Ask a teacher how you can help</a:t>
            </a:r>
          </a:p>
          <a:p>
            <a:r>
              <a:rPr lang="en-US" dirty="0"/>
              <a:t>Reach out to PTO with ideas / suggestions</a:t>
            </a:r>
          </a:p>
          <a:p>
            <a:pPr marL="0" indent="0">
              <a:buFont typeface="Arial" panose="020B0604020202020204" pitchFamily="34" charset="0"/>
              <a:buNone/>
            </a:pPr>
            <a:endParaRPr lang="en-US" dirty="0"/>
          </a:p>
          <a:p>
            <a:pPr marL="457200" lvl="1" indent="0">
              <a:buFont typeface="Gill Sans MT" panose="020B0502020104020203" pitchFamily="34" charset="0"/>
              <a:buNone/>
            </a:pPr>
            <a:endParaRPr lang="en-US" dirty="0"/>
          </a:p>
          <a:p>
            <a:pPr marL="457200" lvl="1" indent="0">
              <a:buFont typeface="Gill Sans MT" panose="020B0502020104020203" pitchFamily="34" charset="0"/>
              <a:buNone/>
            </a:pPr>
            <a:endParaRPr lang="en-US" dirty="0"/>
          </a:p>
          <a:p>
            <a:pPr lvl="1"/>
            <a:endParaRPr lang="en-US" dirty="0"/>
          </a:p>
          <a:p>
            <a:pPr lvl="1"/>
            <a:endParaRPr lang="en-US" dirty="0"/>
          </a:p>
          <a:p>
            <a:pPr lvl="1"/>
            <a:endParaRPr lang="en-US" dirty="0"/>
          </a:p>
          <a:p>
            <a:endParaRPr lang="en-US" dirty="0"/>
          </a:p>
        </p:txBody>
      </p:sp>
      <p:pic>
        <p:nvPicPr>
          <p:cNvPr id="5" name="Picture 4">
            <a:extLst>
              <a:ext uri="{FF2B5EF4-FFF2-40B4-BE49-F238E27FC236}">
                <a16:creationId xmlns:a16="http://schemas.microsoft.com/office/drawing/2014/main" id="{B1E229F4-4B92-5A45-84E3-B117C8F260C9}"/>
              </a:ext>
            </a:extLst>
          </p:cNvPr>
          <p:cNvPicPr>
            <a:picLocks noChangeAspect="1"/>
          </p:cNvPicPr>
          <p:nvPr/>
        </p:nvPicPr>
        <p:blipFill>
          <a:blip r:embed="rId2"/>
          <a:stretch>
            <a:fillRect/>
          </a:stretch>
        </p:blipFill>
        <p:spPr>
          <a:xfrm>
            <a:off x="6189518" y="-86768"/>
            <a:ext cx="5299364" cy="6858000"/>
          </a:xfrm>
          <a:prstGeom prst="rect">
            <a:avLst/>
          </a:prstGeom>
        </p:spPr>
      </p:pic>
    </p:spTree>
    <p:extLst>
      <p:ext uri="{BB962C8B-B14F-4D97-AF65-F5344CB8AC3E}">
        <p14:creationId xmlns:p14="http://schemas.microsoft.com/office/powerpoint/2010/main" val="109692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Mission statement</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251678" y="1128451"/>
            <a:ext cx="10178322" cy="1699658"/>
          </a:xfrm>
        </p:spPr>
        <p:txBody>
          <a:bodyPr>
            <a:normAutofit/>
          </a:bodyPr>
          <a:lstStyle/>
          <a:p>
            <a:pPr marL="0" indent="0">
              <a:buNone/>
            </a:pPr>
            <a:r>
              <a:rPr lang="en-US" dirty="0"/>
              <a:t>The </a:t>
            </a:r>
            <a:r>
              <a:rPr lang="en-US" b="1" dirty="0"/>
              <a:t>purpose of the PTO</a:t>
            </a:r>
            <a:r>
              <a:rPr lang="en-US" dirty="0"/>
              <a:t> is to encourage parents </a:t>
            </a:r>
            <a:r>
              <a:rPr lang="en-US"/>
              <a:t>&amp; teachers </a:t>
            </a:r>
            <a:r>
              <a:rPr lang="en-US" dirty="0"/>
              <a:t>to assist with various school activities/functions/services, provide financial assistance where needs are identified within the school, foster a community atmosphere, and support the mission and vision of the school and school district.</a:t>
            </a:r>
          </a:p>
          <a:p>
            <a:pPr marL="457200" lvl="1" indent="0">
              <a:buNone/>
            </a:pPr>
            <a:endParaRPr lang="en-US" dirty="0"/>
          </a:p>
          <a:p>
            <a:pPr marL="457200" lvl="1" indent="0">
              <a:buNone/>
            </a:pPr>
            <a:endParaRPr lang="en-US" dirty="0"/>
          </a:p>
          <a:p>
            <a:pPr lvl="1"/>
            <a:endParaRPr lang="en-US" sz="2200" dirty="0"/>
          </a:p>
          <a:p>
            <a:pPr lvl="1"/>
            <a:endParaRPr lang="en-US" sz="2200" dirty="0"/>
          </a:p>
          <a:p>
            <a:pPr lvl="1"/>
            <a:endParaRPr lang="en-US" sz="2200" dirty="0"/>
          </a:p>
          <a:p>
            <a:endParaRPr lang="en-US" sz="2400" dirty="0"/>
          </a:p>
        </p:txBody>
      </p:sp>
      <p:sp>
        <p:nvSpPr>
          <p:cNvPr id="3" name="Rectangle 2">
            <a:extLst>
              <a:ext uri="{FF2B5EF4-FFF2-40B4-BE49-F238E27FC236}">
                <a16:creationId xmlns:a16="http://schemas.microsoft.com/office/drawing/2014/main" id="{DDD57346-EC57-2948-A65B-08F090EC35AC}"/>
              </a:ext>
            </a:extLst>
          </p:cNvPr>
          <p:cNvSpPr/>
          <p:nvPr/>
        </p:nvSpPr>
        <p:spPr>
          <a:xfrm>
            <a:off x="1939834" y="3291840"/>
            <a:ext cx="2984863" cy="95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Fundraise</a:t>
            </a:r>
          </a:p>
        </p:txBody>
      </p:sp>
      <p:sp>
        <p:nvSpPr>
          <p:cNvPr id="5" name="Rectangle 4">
            <a:extLst>
              <a:ext uri="{FF2B5EF4-FFF2-40B4-BE49-F238E27FC236}">
                <a16:creationId xmlns:a16="http://schemas.microsoft.com/office/drawing/2014/main" id="{FD9387FB-3EE5-5947-B0F4-8EFD4D5184FF}"/>
              </a:ext>
            </a:extLst>
          </p:cNvPr>
          <p:cNvSpPr/>
          <p:nvPr/>
        </p:nvSpPr>
        <p:spPr>
          <a:xfrm>
            <a:off x="6442166" y="3291839"/>
            <a:ext cx="2984863" cy="95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Volunteer</a:t>
            </a:r>
          </a:p>
        </p:txBody>
      </p:sp>
      <p:cxnSp>
        <p:nvCxnSpPr>
          <p:cNvPr id="7" name="Straight Arrow Connector 6">
            <a:extLst>
              <a:ext uri="{FF2B5EF4-FFF2-40B4-BE49-F238E27FC236}">
                <a16:creationId xmlns:a16="http://schemas.microsoft.com/office/drawing/2014/main" id="{E699A65E-2F68-1C45-BF44-BF804BBF1580}"/>
              </a:ext>
            </a:extLst>
          </p:cNvPr>
          <p:cNvCxnSpPr>
            <a:cxnSpLocks/>
            <a:stCxn id="3" idx="2"/>
          </p:cNvCxnSpPr>
          <p:nvPr/>
        </p:nvCxnSpPr>
        <p:spPr>
          <a:xfrm>
            <a:off x="3432266" y="4245429"/>
            <a:ext cx="1646464" cy="1195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8CE6BD9-530D-1E4A-9C76-7A969E025F6B}"/>
              </a:ext>
            </a:extLst>
          </p:cNvPr>
          <p:cNvCxnSpPr>
            <a:cxnSpLocks/>
          </p:cNvCxnSpPr>
          <p:nvPr/>
        </p:nvCxnSpPr>
        <p:spPr>
          <a:xfrm flipH="1">
            <a:off x="6096000" y="4245428"/>
            <a:ext cx="1918064" cy="1195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C23F4DA-A337-C44E-8F9E-6309990FEF9C}"/>
              </a:ext>
            </a:extLst>
          </p:cNvPr>
          <p:cNvPicPr>
            <a:picLocks noChangeAspect="1"/>
          </p:cNvPicPr>
          <p:nvPr/>
        </p:nvPicPr>
        <p:blipFill rotWithShape="1">
          <a:blip r:embed="rId2"/>
          <a:srcRect t="10973" b="31748"/>
          <a:stretch/>
        </p:blipFill>
        <p:spPr>
          <a:xfrm>
            <a:off x="4132285" y="4415243"/>
            <a:ext cx="2599374" cy="1926774"/>
          </a:xfrm>
          <a:prstGeom prst="rect">
            <a:avLst/>
          </a:prstGeom>
        </p:spPr>
      </p:pic>
      <p:sp>
        <p:nvSpPr>
          <p:cNvPr id="15" name="TextBox 14">
            <a:extLst>
              <a:ext uri="{FF2B5EF4-FFF2-40B4-BE49-F238E27FC236}">
                <a16:creationId xmlns:a16="http://schemas.microsoft.com/office/drawing/2014/main" id="{88856ECD-3C4D-E64A-B7CF-0FBEBB0164AA}"/>
              </a:ext>
            </a:extLst>
          </p:cNvPr>
          <p:cNvSpPr txBox="1"/>
          <p:nvPr/>
        </p:nvSpPr>
        <p:spPr>
          <a:xfrm>
            <a:off x="1069862" y="4565468"/>
            <a:ext cx="2553788" cy="2031325"/>
          </a:xfrm>
          <a:prstGeom prst="rect">
            <a:avLst/>
          </a:prstGeom>
          <a:noFill/>
        </p:spPr>
        <p:txBody>
          <a:bodyPr wrap="square" rtlCol="0">
            <a:spAutoFit/>
          </a:bodyPr>
          <a:lstStyle/>
          <a:p>
            <a:r>
              <a:rPr lang="en-US" dirty="0"/>
              <a:t>93% of school budgets nationwide come from state and local taxes. PTOs and other fundraising mechanisms drive the rest of the school spending.</a:t>
            </a:r>
          </a:p>
        </p:txBody>
      </p:sp>
      <p:sp>
        <p:nvSpPr>
          <p:cNvPr id="16" name="TextBox 15">
            <a:extLst>
              <a:ext uri="{FF2B5EF4-FFF2-40B4-BE49-F238E27FC236}">
                <a16:creationId xmlns:a16="http://schemas.microsoft.com/office/drawing/2014/main" id="{F536A4BD-63FE-BC48-AA23-67A829B374D0}"/>
              </a:ext>
            </a:extLst>
          </p:cNvPr>
          <p:cNvSpPr txBox="1"/>
          <p:nvPr/>
        </p:nvSpPr>
        <p:spPr>
          <a:xfrm>
            <a:off x="8463372" y="4565467"/>
            <a:ext cx="2553788" cy="2031325"/>
          </a:xfrm>
          <a:prstGeom prst="rect">
            <a:avLst/>
          </a:prstGeom>
          <a:noFill/>
        </p:spPr>
        <p:txBody>
          <a:bodyPr wrap="square" rtlCol="0">
            <a:spAutoFit/>
          </a:bodyPr>
          <a:lstStyle/>
          <a:p>
            <a:r>
              <a:rPr lang="en-US" dirty="0"/>
              <a:t>Volunteers support programs such as Enrichment, Fundraisers, Book Fairs, Picture Days, Lead Committees and classroom help plus much more …….</a:t>
            </a:r>
          </a:p>
        </p:txBody>
      </p:sp>
    </p:spTree>
    <p:extLst>
      <p:ext uri="{BB962C8B-B14F-4D97-AF65-F5344CB8AC3E}">
        <p14:creationId xmlns:p14="http://schemas.microsoft.com/office/powerpoint/2010/main" val="290278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LOE PTO BOARD</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251678" y="1128451"/>
            <a:ext cx="10178322" cy="589315"/>
          </a:xfrm>
        </p:spPr>
        <p:txBody>
          <a:bodyPr>
            <a:normAutofit/>
          </a:bodyPr>
          <a:lstStyle/>
          <a:p>
            <a:pPr marL="0" indent="0">
              <a:buNone/>
            </a:pPr>
            <a:r>
              <a:rPr lang="en-US" dirty="0">
                <a:hlinkClick r:id="rId2"/>
              </a:rPr>
              <a:t>https://www.laureloakpto.com/ptoboard</a:t>
            </a:r>
            <a:endParaRPr lang="en-US" dirty="0"/>
          </a:p>
          <a:p>
            <a:pPr marL="0" indent="0">
              <a:buNone/>
            </a:pPr>
            <a:endParaRPr lang="en-US" dirty="0"/>
          </a:p>
          <a:p>
            <a:pPr marL="457200" lvl="1" indent="0">
              <a:buNone/>
            </a:pPr>
            <a:endParaRPr lang="en-US" dirty="0"/>
          </a:p>
          <a:p>
            <a:pPr lvl="1"/>
            <a:endParaRPr lang="en-US" sz="2200" dirty="0"/>
          </a:p>
          <a:p>
            <a:pPr lvl="1"/>
            <a:endParaRPr lang="en-US" sz="2200" dirty="0"/>
          </a:p>
          <a:p>
            <a:pPr lvl="1"/>
            <a:endParaRPr lang="en-US" sz="2200" dirty="0"/>
          </a:p>
          <a:p>
            <a:endParaRPr lang="en-US" sz="2400" dirty="0"/>
          </a:p>
        </p:txBody>
      </p:sp>
      <p:sp>
        <p:nvSpPr>
          <p:cNvPr id="3" name="Rectangle 2">
            <a:extLst>
              <a:ext uri="{FF2B5EF4-FFF2-40B4-BE49-F238E27FC236}">
                <a16:creationId xmlns:a16="http://schemas.microsoft.com/office/drawing/2014/main" id="{DDD57346-EC57-2948-A65B-08F090EC35AC}"/>
              </a:ext>
            </a:extLst>
          </p:cNvPr>
          <p:cNvSpPr/>
          <p:nvPr/>
        </p:nvSpPr>
        <p:spPr>
          <a:xfrm>
            <a:off x="2121650" y="1987038"/>
            <a:ext cx="2984863" cy="95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Fundraise</a:t>
            </a:r>
          </a:p>
        </p:txBody>
      </p:sp>
      <p:sp>
        <p:nvSpPr>
          <p:cNvPr id="5" name="Rectangle 4">
            <a:extLst>
              <a:ext uri="{FF2B5EF4-FFF2-40B4-BE49-F238E27FC236}">
                <a16:creationId xmlns:a16="http://schemas.microsoft.com/office/drawing/2014/main" id="{FD9387FB-3EE5-5947-B0F4-8EFD4D5184FF}"/>
              </a:ext>
            </a:extLst>
          </p:cNvPr>
          <p:cNvSpPr/>
          <p:nvPr/>
        </p:nvSpPr>
        <p:spPr>
          <a:xfrm>
            <a:off x="6623982" y="1987037"/>
            <a:ext cx="2984863" cy="95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Volunteer</a:t>
            </a:r>
          </a:p>
        </p:txBody>
      </p:sp>
      <p:cxnSp>
        <p:nvCxnSpPr>
          <p:cNvPr id="7" name="Straight Arrow Connector 6">
            <a:extLst>
              <a:ext uri="{FF2B5EF4-FFF2-40B4-BE49-F238E27FC236}">
                <a16:creationId xmlns:a16="http://schemas.microsoft.com/office/drawing/2014/main" id="{E699A65E-2F68-1C45-BF44-BF804BBF1580}"/>
              </a:ext>
            </a:extLst>
          </p:cNvPr>
          <p:cNvCxnSpPr>
            <a:cxnSpLocks/>
          </p:cNvCxnSpPr>
          <p:nvPr/>
        </p:nvCxnSpPr>
        <p:spPr>
          <a:xfrm>
            <a:off x="3463935" y="2880024"/>
            <a:ext cx="1646464" cy="1195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8CE6BD9-530D-1E4A-9C76-7A969E025F6B}"/>
              </a:ext>
            </a:extLst>
          </p:cNvPr>
          <p:cNvCxnSpPr>
            <a:cxnSpLocks/>
          </p:cNvCxnSpPr>
          <p:nvPr/>
        </p:nvCxnSpPr>
        <p:spPr>
          <a:xfrm flipH="1">
            <a:off x="6561390" y="2880024"/>
            <a:ext cx="1918064" cy="1195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C23F4DA-A337-C44E-8F9E-6309990FEF9C}"/>
              </a:ext>
            </a:extLst>
          </p:cNvPr>
          <p:cNvPicPr>
            <a:picLocks noChangeAspect="1"/>
          </p:cNvPicPr>
          <p:nvPr/>
        </p:nvPicPr>
        <p:blipFill rotWithShape="1">
          <a:blip r:embed="rId3"/>
          <a:srcRect t="10973" b="31748"/>
          <a:stretch/>
        </p:blipFill>
        <p:spPr>
          <a:xfrm>
            <a:off x="4332082" y="3234542"/>
            <a:ext cx="2599374" cy="1926774"/>
          </a:xfrm>
          <a:prstGeom prst="rect">
            <a:avLst/>
          </a:prstGeom>
        </p:spPr>
      </p:pic>
      <p:sp>
        <p:nvSpPr>
          <p:cNvPr id="15" name="TextBox 14">
            <a:extLst>
              <a:ext uri="{FF2B5EF4-FFF2-40B4-BE49-F238E27FC236}">
                <a16:creationId xmlns:a16="http://schemas.microsoft.com/office/drawing/2014/main" id="{88856ECD-3C4D-E64A-B7CF-0FBEBB0164AA}"/>
              </a:ext>
            </a:extLst>
          </p:cNvPr>
          <p:cNvSpPr txBox="1"/>
          <p:nvPr/>
        </p:nvSpPr>
        <p:spPr>
          <a:xfrm>
            <a:off x="996385" y="3004600"/>
            <a:ext cx="3668937" cy="3139321"/>
          </a:xfrm>
          <a:prstGeom prst="rect">
            <a:avLst/>
          </a:prstGeom>
          <a:noFill/>
        </p:spPr>
        <p:txBody>
          <a:bodyPr wrap="square" rtlCol="0">
            <a:spAutoFit/>
          </a:bodyPr>
          <a:lstStyle/>
          <a:p>
            <a:r>
              <a:rPr lang="en-US" dirty="0"/>
              <a:t>Delivered $120K in Funds to LOE last school year before expenses</a:t>
            </a:r>
          </a:p>
          <a:p>
            <a:endParaRPr lang="en-US" dirty="0"/>
          </a:p>
          <a:p>
            <a:r>
              <a:rPr lang="en-US" dirty="0"/>
              <a:t>Drive funding via Fundraisers, sale of yearbooks, spirit wear, holiday house and classroom funding</a:t>
            </a:r>
          </a:p>
          <a:p>
            <a:endParaRPr lang="en-US" dirty="0"/>
          </a:p>
          <a:p>
            <a:r>
              <a:rPr lang="en-US" dirty="0"/>
              <a:t>Board’s mission is to ensure all fundraisers support the mission of the PTO and can reach each child at LOE</a:t>
            </a:r>
          </a:p>
        </p:txBody>
      </p:sp>
      <p:sp>
        <p:nvSpPr>
          <p:cNvPr id="16" name="TextBox 15">
            <a:extLst>
              <a:ext uri="{FF2B5EF4-FFF2-40B4-BE49-F238E27FC236}">
                <a16:creationId xmlns:a16="http://schemas.microsoft.com/office/drawing/2014/main" id="{F536A4BD-63FE-BC48-AA23-67A829B374D0}"/>
              </a:ext>
            </a:extLst>
          </p:cNvPr>
          <p:cNvSpPr txBox="1"/>
          <p:nvPr/>
        </p:nvSpPr>
        <p:spPr>
          <a:xfrm>
            <a:off x="7006467" y="3763585"/>
            <a:ext cx="4748348" cy="2308324"/>
          </a:xfrm>
          <a:prstGeom prst="rect">
            <a:avLst/>
          </a:prstGeom>
          <a:noFill/>
        </p:spPr>
        <p:txBody>
          <a:bodyPr wrap="square" rtlCol="0">
            <a:spAutoFit/>
          </a:bodyPr>
          <a:lstStyle/>
          <a:p>
            <a:r>
              <a:rPr lang="en-US" dirty="0"/>
              <a:t>The PTO Board is comprised of 5 parents, 3 teachers and the principal. Each member of the board has voting rights. Term Limits are 2 years (except for Teachers and President (3 years))</a:t>
            </a:r>
          </a:p>
          <a:p>
            <a:endParaRPr lang="en-US" dirty="0"/>
          </a:p>
          <a:p>
            <a:r>
              <a:rPr lang="en-US" dirty="0"/>
              <a:t>Grade Level Reps are parents that support PTO functions at a grade level and they attend PTO Board meetings. They do not have voting rights.</a:t>
            </a:r>
          </a:p>
        </p:txBody>
      </p:sp>
    </p:spTree>
    <p:extLst>
      <p:ext uri="{BB962C8B-B14F-4D97-AF65-F5344CB8AC3E}">
        <p14:creationId xmlns:p14="http://schemas.microsoft.com/office/powerpoint/2010/main" val="223513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PTO ROLES</a:t>
            </a:r>
          </a:p>
        </p:txBody>
      </p:sp>
      <p:graphicFrame>
        <p:nvGraphicFramePr>
          <p:cNvPr id="7" name="Diagram 6">
            <a:extLst>
              <a:ext uri="{FF2B5EF4-FFF2-40B4-BE49-F238E27FC236}">
                <a16:creationId xmlns:a16="http://schemas.microsoft.com/office/drawing/2014/main" id="{3368436F-1499-F040-830F-698C21C240FE}"/>
              </a:ext>
            </a:extLst>
          </p:cNvPr>
          <p:cNvGraphicFramePr/>
          <p:nvPr>
            <p:extLst>
              <p:ext uri="{D42A27DB-BD31-4B8C-83A1-F6EECF244321}">
                <p14:modId xmlns:p14="http://schemas.microsoft.com/office/powerpoint/2010/main" val="3968130066"/>
              </p:ext>
            </p:extLst>
          </p:nvPr>
        </p:nvGraphicFramePr>
        <p:xfrm>
          <a:off x="249921" y="1655264"/>
          <a:ext cx="6384485" cy="4336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2BEE311-E679-7242-BF4C-E4846953B633}"/>
              </a:ext>
            </a:extLst>
          </p:cNvPr>
          <p:cNvSpPr txBox="1"/>
          <p:nvPr/>
        </p:nvSpPr>
        <p:spPr>
          <a:xfrm>
            <a:off x="1614290" y="1128451"/>
            <a:ext cx="3544135" cy="369332"/>
          </a:xfrm>
          <a:prstGeom prst="rect">
            <a:avLst/>
          </a:prstGeom>
          <a:noFill/>
        </p:spPr>
        <p:txBody>
          <a:bodyPr wrap="square" rtlCol="0">
            <a:spAutoFit/>
          </a:bodyPr>
          <a:lstStyle/>
          <a:p>
            <a:pPr algn="ctr"/>
            <a:r>
              <a:rPr lang="en-US" dirty="0">
                <a:solidFill>
                  <a:schemeClr val="accent1">
                    <a:lumMod val="50000"/>
                  </a:schemeClr>
                </a:solidFill>
              </a:rPr>
              <a:t>PTO Board (Voting Rights)</a:t>
            </a:r>
          </a:p>
        </p:txBody>
      </p:sp>
      <p:graphicFrame>
        <p:nvGraphicFramePr>
          <p:cNvPr id="9" name="Diagram 8">
            <a:extLst>
              <a:ext uri="{FF2B5EF4-FFF2-40B4-BE49-F238E27FC236}">
                <a16:creationId xmlns:a16="http://schemas.microsoft.com/office/drawing/2014/main" id="{1BAB7F9A-0DE1-B94D-934D-1847DF55F811}"/>
              </a:ext>
            </a:extLst>
          </p:cNvPr>
          <p:cNvGraphicFramePr/>
          <p:nvPr>
            <p:extLst>
              <p:ext uri="{D42A27DB-BD31-4B8C-83A1-F6EECF244321}">
                <p14:modId xmlns:p14="http://schemas.microsoft.com/office/powerpoint/2010/main" val="3095930789"/>
              </p:ext>
            </p:extLst>
          </p:nvPr>
        </p:nvGraphicFramePr>
        <p:xfrm>
          <a:off x="5521036" y="1501752"/>
          <a:ext cx="6492979" cy="44897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a:extLst>
              <a:ext uri="{FF2B5EF4-FFF2-40B4-BE49-F238E27FC236}">
                <a16:creationId xmlns:a16="http://schemas.microsoft.com/office/drawing/2014/main" id="{DF6A259B-34FB-B14F-8D02-D1503EB53E41}"/>
              </a:ext>
            </a:extLst>
          </p:cNvPr>
          <p:cNvSpPr txBox="1"/>
          <p:nvPr/>
        </p:nvSpPr>
        <p:spPr>
          <a:xfrm>
            <a:off x="6167783" y="1099049"/>
            <a:ext cx="4720541" cy="369332"/>
          </a:xfrm>
          <a:prstGeom prst="rect">
            <a:avLst/>
          </a:prstGeom>
          <a:noFill/>
        </p:spPr>
        <p:txBody>
          <a:bodyPr wrap="square" rtlCol="0">
            <a:spAutoFit/>
          </a:bodyPr>
          <a:lstStyle/>
          <a:p>
            <a:pPr algn="ctr"/>
            <a:r>
              <a:rPr lang="en-US" dirty="0">
                <a:solidFill>
                  <a:schemeClr val="accent1">
                    <a:lumMod val="50000"/>
                  </a:schemeClr>
                </a:solidFill>
              </a:rPr>
              <a:t>PTO Organization (Non-Voting Rights)</a:t>
            </a:r>
          </a:p>
        </p:txBody>
      </p:sp>
    </p:spTree>
    <p:extLst>
      <p:ext uri="{BB962C8B-B14F-4D97-AF65-F5344CB8AC3E}">
        <p14:creationId xmlns:p14="http://schemas.microsoft.com/office/powerpoint/2010/main" val="12364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B2D45D-E2D7-48CA-837F-EFF1EDD98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9400" y="0"/>
            <a:ext cx="5562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a:xfrm>
            <a:off x="765051" y="382385"/>
            <a:ext cx="5527033" cy="1492132"/>
          </a:xfrm>
        </p:spPr>
        <p:txBody>
          <a:bodyPr>
            <a:normAutofit/>
          </a:bodyPr>
          <a:lstStyle/>
          <a:p>
            <a:r>
              <a:rPr lang="en-US" dirty="0"/>
              <a:t>Be in the know</a:t>
            </a:r>
          </a:p>
        </p:txBody>
      </p:sp>
      <p:sp>
        <p:nvSpPr>
          <p:cNvPr id="16" name="Rectangle 15">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765051" y="1417320"/>
            <a:ext cx="5527033" cy="5058295"/>
          </a:xfrm>
        </p:spPr>
        <p:txBody>
          <a:bodyPr>
            <a:normAutofit fontScale="92500" lnSpcReduction="10000"/>
          </a:bodyPr>
          <a:lstStyle/>
          <a:p>
            <a:pPr marL="0" indent="0">
              <a:buNone/>
            </a:pPr>
            <a:endParaRPr lang="en-US" dirty="0"/>
          </a:p>
          <a:p>
            <a:r>
              <a:rPr lang="en-US" dirty="0"/>
              <a:t>Newsletters go home each month for classroom students (in blue folder) </a:t>
            </a:r>
            <a:r>
              <a:rPr lang="en-US" dirty="0">
                <a:sym typeface="Wingdings" pitchFamily="2" charset="2"/>
              </a:rPr>
              <a:t> good to hang up at home</a:t>
            </a:r>
          </a:p>
          <a:p>
            <a:r>
              <a:rPr lang="en-US" dirty="0">
                <a:sym typeface="Wingdings" pitchFamily="2" charset="2"/>
              </a:rPr>
              <a:t>Newsletters go home each month via Email Newsletters and are Posted on PTO website</a:t>
            </a:r>
          </a:p>
          <a:p>
            <a:r>
              <a:rPr lang="en-US" dirty="0">
                <a:sym typeface="Wingdings" pitchFamily="2" charset="2"/>
              </a:rPr>
              <a:t>Emails are used to communicate most frequently</a:t>
            </a:r>
          </a:p>
          <a:p>
            <a:r>
              <a:rPr lang="en-US" dirty="0">
                <a:sym typeface="Wingdings" pitchFamily="2" charset="2"/>
              </a:rPr>
              <a:t>PTO Website is always up to date! </a:t>
            </a:r>
          </a:p>
          <a:p>
            <a:r>
              <a:rPr lang="en-US" dirty="0">
                <a:sym typeface="Wingdings" pitchFamily="2" charset="2"/>
              </a:rPr>
              <a:t>Teachers also receive all PTO communications</a:t>
            </a:r>
          </a:p>
          <a:p>
            <a:r>
              <a:rPr lang="en-US" dirty="0"/>
              <a:t>Laurel Oak PTO in a non-for-profit organization: no membership dues to be part of this community!</a:t>
            </a:r>
          </a:p>
          <a:p>
            <a:pPr marL="0" indent="0">
              <a:buNone/>
            </a:pPr>
            <a:endParaRPr lang="en-US" dirty="0"/>
          </a:p>
          <a:p>
            <a:pPr marL="0" indent="0">
              <a:buNone/>
            </a:pPr>
            <a:endParaRPr lang="en-US" dirty="0"/>
          </a:p>
          <a:p>
            <a:pPr marL="0" indent="0">
              <a:buNone/>
            </a:pPr>
            <a:r>
              <a:rPr lang="en-US" dirty="0">
                <a:hlinkClick r:id="rId2"/>
              </a:rPr>
              <a:t>https://</a:t>
            </a:r>
            <a:r>
              <a:rPr lang="en-US" dirty="0" err="1">
                <a:hlinkClick r:id="rId2"/>
              </a:rPr>
              <a:t>www.laureloakpto.com</a:t>
            </a:r>
            <a:endParaRPr lang="en-US" dirty="0"/>
          </a:p>
          <a:p>
            <a:pPr marL="0" indent="0">
              <a:buNone/>
            </a:pPr>
            <a:endParaRPr lang="en-US" dirty="0"/>
          </a:p>
          <a:p>
            <a:pPr marL="0"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89579818-2A34-5D40-A639-9A5890172A77}"/>
              </a:ext>
            </a:extLst>
          </p:cNvPr>
          <p:cNvPicPr>
            <a:picLocks noChangeAspect="1"/>
          </p:cNvPicPr>
          <p:nvPr/>
        </p:nvPicPr>
        <p:blipFill>
          <a:blip r:embed="rId3"/>
          <a:stretch>
            <a:fillRect/>
          </a:stretch>
        </p:blipFill>
        <p:spPr>
          <a:xfrm>
            <a:off x="8589718" y="534479"/>
            <a:ext cx="2275766" cy="273365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E2900515-9E36-D84A-A563-DCE4DA9A250D}"/>
              </a:ext>
            </a:extLst>
          </p:cNvPr>
          <p:cNvPicPr>
            <a:picLocks noChangeAspect="1"/>
          </p:cNvPicPr>
          <p:nvPr/>
        </p:nvPicPr>
        <p:blipFill>
          <a:blip r:embed="rId4"/>
          <a:srcRect/>
          <a:stretch/>
        </p:blipFill>
        <p:spPr>
          <a:xfrm>
            <a:off x="8482052" y="3589866"/>
            <a:ext cx="2475319" cy="273365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852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32FB-1411-8741-A4EF-6518DAD1644E}"/>
              </a:ext>
            </a:extLst>
          </p:cNvPr>
          <p:cNvSpPr>
            <a:spLocks noGrp="1"/>
          </p:cNvSpPr>
          <p:nvPr>
            <p:ph type="title"/>
          </p:nvPr>
        </p:nvSpPr>
        <p:spPr/>
        <p:txBody>
          <a:bodyPr>
            <a:normAutofit/>
          </a:bodyPr>
          <a:lstStyle/>
          <a:p>
            <a:r>
              <a:rPr lang="en-US" sz="4400" dirty="0"/>
              <a:t>2021/2022 Operating plan</a:t>
            </a:r>
          </a:p>
        </p:txBody>
      </p:sp>
      <p:sp>
        <p:nvSpPr>
          <p:cNvPr id="4" name="officeArt object">
            <a:extLst>
              <a:ext uri="{FF2B5EF4-FFF2-40B4-BE49-F238E27FC236}">
                <a16:creationId xmlns:a16="http://schemas.microsoft.com/office/drawing/2014/main" id="{722676DB-D869-6942-B586-454A1248654D}"/>
              </a:ext>
            </a:extLst>
          </p:cNvPr>
          <p:cNvSpPr/>
          <p:nvPr/>
        </p:nvSpPr>
        <p:spPr>
          <a:xfrm>
            <a:off x="1515002" y="1216930"/>
            <a:ext cx="1625600" cy="2847427"/>
          </a:xfrm>
          <a:prstGeom prst="rect">
            <a:avLst/>
          </a:prstGeom>
          <a:solidFill>
            <a:schemeClr val="accent1">
              <a:lumMod val="60000"/>
              <a:lumOff val="40000"/>
            </a:schemeClr>
          </a:soli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o="urn:schemas-microsoft-com:office:office" xmlns:v="urn:schemas-microsoft-com:vml" xmlns:w10="urn:schemas-microsoft-com:office:word" xmlns:w="http://schemas.openxmlformats.org/wordprocessingml/2006/main" xmlns="" xmlns:lc="http://schemas.openxmlformats.org/drawingml/2006/lockedCanvas" val="1"/>
            </a:ext>
          </a:extLst>
        </p:spPr>
        <p:txBody>
          <a:bodyPr wrap="square" lIns="50800" tIns="50800" rIns="50800" bIns="50800" numCol="1" anchor="ctr">
            <a:noAutofit/>
          </a:bodyPr>
          <a:lstStyle/>
          <a:p>
            <a:pPr marL="0" marR="0" algn="ctr">
              <a:spcBef>
                <a:spcPts val="0"/>
              </a:spcBef>
              <a:spcAft>
                <a:spcPts val="200"/>
              </a:spcAft>
            </a:pPr>
            <a:r>
              <a:rPr lang="en-US" sz="1800" b="1" cap="all" dirty="0">
                <a:solidFill>
                  <a:srgbClr val="565656"/>
                </a:solidFill>
                <a:effectLst/>
                <a:latin typeface="DIN Condensed" pitchFamily="2" charset="0"/>
                <a:cs typeface="Arial Unicode MS" panose="020B0604020202020204" pitchFamily="34" charset="-128"/>
              </a:rPr>
              <a:t> </a:t>
            </a:r>
          </a:p>
          <a:p>
            <a:pPr marL="0" marR="0" algn="ctr">
              <a:spcBef>
                <a:spcPts val="0"/>
              </a:spcBef>
              <a:spcAft>
                <a:spcPts val="200"/>
              </a:spcAft>
            </a:pPr>
            <a:r>
              <a:rPr lang="en-US" b="1" cap="all" dirty="0">
                <a:solidFill>
                  <a:srgbClr val="565656"/>
                </a:solidFill>
                <a:latin typeface="DIN Condensed" pitchFamily="2" charset="0"/>
                <a:cs typeface="Arial Unicode MS" panose="020B0604020202020204" pitchFamily="34" charset="-128"/>
              </a:rPr>
              <a:t>Classroom support</a:t>
            </a:r>
          </a:p>
          <a:p>
            <a:pPr marL="0" marR="0" algn="ctr">
              <a:spcBef>
                <a:spcPts val="0"/>
              </a:spcBef>
              <a:spcAft>
                <a:spcPts val="200"/>
              </a:spcAft>
            </a:pPr>
            <a:endParaRPr lang="en-US" sz="1800" b="1" cap="all" dirty="0">
              <a:solidFill>
                <a:srgbClr val="565656"/>
              </a:solidFill>
              <a:effectLst/>
              <a:latin typeface="DIN Condensed" pitchFamily="2" charset="0"/>
              <a:cs typeface="Arial Unicode MS" panose="020B0604020202020204" pitchFamily="34" charset="-128"/>
            </a:endParaRPr>
          </a:p>
          <a:p>
            <a:pPr marL="342900" marR="0" lvl="0" indent="-342900" algn="l" fontAlgn="base">
              <a:spcBef>
                <a:spcPts val="0"/>
              </a:spcBef>
              <a:spcAft>
                <a:spcPts val="900"/>
              </a:spcAft>
              <a:buFont typeface="+mj-lt"/>
              <a:buAutoNum type="arabicPeriod"/>
            </a:pPr>
            <a:r>
              <a:rPr lang="en-US" sz="900" kern="0" dirty="0">
                <a:solidFill>
                  <a:srgbClr val="000000"/>
                </a:solidFill>
                <a:latin typeface="Avenir Next" panose="020B0503020202020204" pitchFamily="34" charset="0"/>
                <a:ea typeface="Arial Unicode MS" panose="020B0604020202020204" pitchFamily="34" charset="-128"/>
                <a:cs typeface="Arial Unicode MS" panose="020B0604020202020204" pitchFamily="34" charset="-128"/>
              </a:rPr>
              <a:t>Increase Funding per classroom</a:t>
            </a:r>
            <a:endParaRPr lang="en-US" sz="1100" u="none" strike="noStrike" kern="0" spc="0" dirty="0">
              <a:solidFill>
                <a:srgbClr val="000000"/>
              </a:solidFill>
              <a:effectLst/>
              <a:latin typeface="Avenir Next" panose="020B0503020202020204" pitchFamily="34" charset="0"/>
              <a:ea typeface="Arial Unicode MS" panose="020B0604020202020204" pitchFamily="34" charset="-128"/>
              <a:cs typeface="Arial Unicode MS" panose="020B0604020202020204" pitchFamily="34" charset="-128"/>
            </a:endParaRPr>
          </a:p>
          <a:p>
            <a:pPr marL="342900" marR="0" lvl="0" indent="-342900" algn="l" fontAlgn="base">
              <a:spcBef>
                <a:spcPts val="0"/>
              </a:spcBef>
              <a:spcAft>
                <a:spcPts val="900"/>
              </a:spcAft>
              <a:buFont typeface="+mj-lt"/>
              <a:buAutoNum type="arabicPeriod"/>
            </a:pPr>
            <a:r>
              <a:rPr lang="en-US" sz="900" u="none" strike="noStrike" kern="0" spc="0" dirty="0">
                <a:solidFill>
                  <a:srgbClr val="000000"/>
                </a:solidFill>
                <a:effectLst/>
                <a:latin typeface="Avenir Next" panose="020B0503020202020204" pitchFamily="34" charset="0"/>
                <a:ea typeface="Arial Unicode MS" panose="020B0604020202020204" pitchFamily="34" charset="-128"/>
                <a:cs typeface="Arial Unicode MS" panose="020B0604020202020204" pitchFamily="34" charset="-128"/>
              </a:rPr>
              <a:t>Improve Classroom needs (volunteers, initiatives)</a:t>
            </a:r>
          </a:p>
          <a:p>
            <a:pPr marL="342900" marR="0" lvl="0" indent="-342900" algn="l" fontAlgn="base">
              <a:spcBef>
                <a:spcPts val="0"/>
              </a:spcBef>
              <a:spcAft>
                <a:spcPts val="900"/>
              </a:spcAft>
              <a:buFont typeface="+mj-lt"/>
              <a:buAutoNum type="arabicPeriod"/>
            </a:pPr>
            <a:r>
              <a:rPr lang="en-US" sz="900" kern="0" dirty="0">
                <a:solidFill>
                  <a:srgbClr val="000000"/>
                </a:solidFill>
                <a:latin typeface="Avenir Next" panose="020B0503020202020204" pitchFamily="34" charset="0"/>
                <a:ea typeface="Arial Unicode MS" panose="020B0604020202020204" pitchFamily="34" charset="-128"/>
                <a:cs typeface="Arial Unicode MS" panose="020B0604020202020204" pitchFamily="34" charset="-128"/>
              </a:rPr>
              <a:t>GLR More Involvement</a:t>
            </a:r>
            <a:endParaRPr lang="en-US" sz="1100" u="none" strike="noStrike" kern="0" spc="0" dirty="0">
              <a:solidFill>
                <a:srgbClr val="000000"/>
              </a:solidFill>
              <a:effectLst/>
              <a:latin typeface="Avenir Next" panose="020B0503020202020204" pitchFamily="34" charset="0"/>
              <a:ea typeface="Arial Unicode MS" panose="020B0604020202020204" pitchFamily="34" charset="-128"/>
              <a:cs typeface="Arial Unicode MS" panose="020B0604020202020204" pitchFamily="34" charset="-128"/>
            </a:endParaRPr>
          </a:p>
        </p:txBody>
      </p:sp>
      <p:sp>
        <p:nvSpPr>
          <p:cNvPr id="5" name="officeArt object">
            <a:extLst>
              <a:ext uri="{FF2B5EF4-FFF2-40B4-BE49-F238E27FC236}">
                <a16:creationId xmlns:a16="http://schemas.microsoft.com/office/drawing/2014/main" id="{E2845C66-FAD7-7A43-AB04-9211EC7D5DCD}"/>
              </a:ext>
            </a:extLst>
          </p:cNvPr>
          <p:cNvSpPr/>
          <p:nvPr/>
        </p:nvSpPr>
        <p:spPr>
          <a:xfrm>
            <a:off x="2073167" y="1275351"/>
            <a:ext cx="508000" cy="508000"/>
          </a:xfrm>
          <a:prstGeom prst="ellipse">
            <a:avLst/>
          </a:prstGeom>
          <a:solidFill>
            <a:srgbClr val="FFFFFF"/>
          </a:solidFill>
          <a:ln w="12700" cap="flat">
            <a:noFill/>
            <a:miter lim="400000"/>
          </a:ln>
          <a:effectLst/>
        </p:spPr>
        <p:txBody>
          <a:bodyPr wrap="square" lIns="0" tIns="0" rIns="0" bIns="0" numCol="1" anchor="ctr">
            <a:noAutofit/>
          </a:bodyPr>
          <a:lstStyle/>
          <a:p>
            <a:pPr marL="0" marR="0" algn="ctr">
              <a:lnSpc>
                <a:spcPct val="90000"/>
              </a:lnSpc>
              <a:spcBef>
                <a:spcPts val="0"/>
              </a:spcBef>
              <a:spcAft>
                <a:spcPts val="0"/>
              </a:spcAft>
            </a:pPr>
            <a:r>
              <a:rPr lang="en-US" sz="2400" b="1">
                <a:solidFill>
                  <a:srgbClr val="17BCCF"/>
                </a:solidFill>
                <a:effectLst/>
                <a:latin typeface="Superclarendon" panose="02060605060000020003" pitchFamily="18" charset="77"/>
                <a:ea typeface="Arial Unicode MS" panose="020B0604020202020204" pitchFamily="34" charset="-128"/>
                <a:cs typeface="Arial Unicode MS" panose="020B0604020202020204" pitchFamily="34" charset="-128"/>
              </a:rPr>
              <a:t>1</a:t>
            </a:r>
            <a:endParaRPr lang="en-US" sz="2400" b="1">
              <a:solidFill>
                <a:srgbClr val="54CCB4"/>
              </a:solidFill>
              <a:effectLst/>
              <a:latin typeface="Superclarendon" panose="02060605060000020003" pitchFamily="18" charset="77"/>
              <a:ea typeface="Arial Unicode MS" panose="020B0604020202020204" pitchFamily="34" charset="-128"/>
              <a:cs typeface="Arial Unicode MS" panose="020B0604020202020204" pitchFamily="34" charset="-128"/>
            </a:endParaRPr>
          </a:p>
        </p:txBody>
      </p:sp>
      <p:sp>
        <p:nvSpPr>
          <p:cNvPr id="6" name="officeArt object">
            <a:extLst>
              <a:ext uri="{FF2B5EF4-FFF2-40B4-BE49-F238E27FC236}">
                <a16:creationId xmlns:a16="http://schemas.microsoft.com/office/drawing/2014/main" id="{3E8176C2-6B63-4B4D-9772-AF2495ECFBD8}"/>
              </a:ext>
            </a:extLst>
          </p:cNvPr>
          <p:cNvSpPr/>
          <p:nvPr/>
        </p:nvSpPr>
        <p:spPr>
          <a:xfrm>
            <a:off x="3863001" y="1216930"/>
            <a:ext cx="1625600" cy="2847427"/>
          </a:xfrm>
          <a:prstGeom prst="rect">
            <a:avLst/>
          </a:prstGeom>
          <a:solidFill>
            <a:srgbClr val="92D050"/>
          </a:soli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o="urn:schemas-microsoft-com:office:office" xmlns:v="urn:schemas-microsoft-com:vml" xmlns:w10="urn:schemas-microsoft-com:office:word" xmlns:w="http://schemas.openxmlformats.org/wordprocessingml/2006/main" xmlns="" xmlns:lc="http://schemas.openxmlformats.org/drawingml/2006/lockedCanvas" val="1"/>
            </a:ext>
          </a:extLst>
        </p:spPr>
        <p:txBody>
          <a:bodyPr wrap="square" lIns="50800" tIns="50800" rIns="50800" bIns="50800" numCol="1" anchor="ctr">
            <a:noAutofit/>
          </a:bodyPr>
          <a:lstStyle/>
          <a:p>
            <a:pPr marL="0" marR="0" algn="ctr">
              <a:spcBef>
                <a:spcPts val="0"/>
              </a:spcBef>
              <a:spcAft>
                <a:spcPts val="200"/>
              </a:spcAft>
            </a:pPr>
            <a:r>
              <a:rPr lang="en-US" sz="1800" b="1" cap="all" dirty="0">
                <a:solidFill>
                  <a:srgbClr val="565656"/>
                </a:solidFill>
                <a:effectLst/>
                <a:latin typeface="DIN Condensed" pitchFamily="2" charset="0"/>
                <a:cs typeface="Arial Unicode MS" panose="020B0604020202020204" pitchFamily="34" charset="-128"/>
              </a:rPr>
              <a:t> Define clear financial goals</a:t>
            </a:r>
          </a:p>
          <a:p>
            <a:pPr marL="0" marR="0" algn="ctr">
              <a:spcBef>
                <a:spcPts val="0"/>
              </a:spcBef>
              <a:spcAft>
                <a:spcPts val="200"/>
              </a:spcAft>
            </a:pPr>
            <a:endParaRPr lang="en-US" sz="1800" b="1" cap="all" dirty="0">
              <a:solidFill>
                <a:srgbClr val="565656"/>
              </a:solidFill>
              <a:effectLst/>
              <a:latin typeface="DIN Condensed" pitchFamily="2" charset="0"/>
              <a:cs typeface="Arial Unicode MS" panose="020B0604020202020204" pitchFamily="34" charset="-128"/>
            </a:endParaRPr>
          </a:p>
          <a:p>
            <a:pPr marL="342900" marR="0" lvl="0" indent="-342900" algn="l" fontAlgn="base">
              <a:spcBef>
                <a:spcPts val="0"/>
              </a:spcBef>
              <a:spcAft>
                <a:spcPts val="900"/>
              </a:spcAft>
              <a:buFont typeface="+mj-lt"/>
              <a:buAutoNum type="arabicPeriod"/>
            </a:pPr>
            <a:r>
              <a:rPr lang="en-US" sz="900" u="none" strike="noStrike" kern="0" spc="0" dirty="0">
                <a:solidFill>
                  <a:srgbClr val="000000"/>
                </a:solidFill>
                <a:effectLst/>
                <a:latin typeface="Avenir Next" panose="020B0503020202020204" pitchFamily="34" charset="0"/>
                <a:ea typeface="Arial Unicode MS" panose="020B0604020202020204" pitchFamily="34" charset="-128"/>
                <a:cs typeface="Arial Unicode MS" panose="020B0604020202020204" pitchFamily="34" charset="-128"/>
              </a:rPr>
              <a:t>Maintain Spending</a:t>
            </a:r>
            <a:endParaRPr lang="en-US" sz="1100" u="none" strike="noStrike" kern="0" spc="0" dirty="0">
              <a:solidFill>
                <a:srgbClr val="000000"/>
              </a:solidFill>
              <a:effectLst/>
              <a:latin typeface="Avenir Next" panose="020B0503020202020204" pitchFamily="34" charset="0"/>
              <a:ea typeface="Arial Unicode MS" panose="020B0604020202020204" pitchFamily="34" charset="-128"/>
              <a:cs typeface="Arial Unicode MS" panose="020B0604020202020204" pitchFamily="34" charset="-128"/>
            </a:endParaRPr>
          </a:p>
          <a:p>
            <a:pPr marL="342900" marR="0" lvl="0" indent="-342900" algn="l" fontAlgn="base">
              <a:spcBef>
                <a:spcPts val="0"/>
              </a:spcBef>
              <a:spcAft>
                <a:spcPts val="900"/>
              </a:spcAft>
              <a:buFont typeface="+mj-lt"/>
              <a:buAutoNum type="arabicPeriod"/>
            </a:pPr>
            <a:r>
              <a:rPr lang="en-US" sz="900" kern="0" dirty="0">
                <a:solidFill>
                  <a:srgbClr val="000000"/>
                </a:solidFill>
                <a:latin typeface="Avenir Next" panose="020B0503020202020204" pitchFamily="34" charset="0"/>
                <a:ea typeface="Arial Unicode MS" panose="020B0604020202020204" pitchFamily="34" charset="-128"/>
                <a:cs typeface="Arial Unicode MS" panose="020B0604020202020204" pitchFamily="34" charset="-128"/>
              </a:rPr>
              <a:t>Maintain fundraising</a:t>
            </a:r>
            <a:endParaRPr lang="en-US" sz="900" u="none" strike="noStrike" kern="0" spc="0" dirty="0">
              <a:solidFill>
                <a:srgbClr val="000000"/>
              </a:solidFill>
              <a:effectLst/>
              <a:latin typeface="Avenir Next" panose="020B0503020202020204" pitchFamily="34" charset="0"/>
              <a:ea typeface="Arial Unicode MS" panose="020B0604020202020204" pitchFamily="34" charset="-128"/>
              <a:cs typeface="Arial Unicode MS" panose="020B0604020202020204" pitchFamily="34" charset="-128"/>
            </a:endParaRPr>
          </a:p>
          <a:p>
            <a:pPr marL="342900" marR="0" lvl="0" indent="-342900" algn="l" fontAlgn="base">
              <a:spcBef>
                <a:spcPts val="0"/>
              </a:spcBef>
              <a:spcAft>
                <a:spcPts val="900"/>
              </a:spcAft>
              <a:buFont typeface="+mj-lt"/>
              <a:buAutoNum type="arabicPeriod"/>
            </a:pPr>
            <a:r>
              <a:rPr lang="en-US" sz="900" kern="0" dirty="0">
                <a:solidFill>
                  <a:srgbClr val="000000"/>
                </a:solidFill>
                <a:latin typeface="Avenir Next" panose="020B0503020202020204" pitchFamily="34" charset="0"/>
                <a:ea typeface="Arial Unicode MS" panose="020B0604020202020204" pitchFamily="34" charset="-128"/>
                <a:cs typeface="Arial Unicode MS" panose="020B0604020202020204" pitchFamily="34" charset="-128"/>
              </a:rPr>
              <a:t>Grow Business Sponsorships</a:t>
            </a:r>
            <a:endParaRPr lang="en-US" sz="1100" u="none" strike="noStrike" kern="0" spc="0" dirty="0">
              <a:solidFill>
                <a:srgbClr val="000000"/>
              </a:solidFill>
              <a:effectLst/>
              <a:latin typeface="Avenir Next" panose="020B0503020202020204" pitchFamily="34" charset="0"/>
              <a:ea typeface="Arial Unicode MS" panose="020B0604020202020204" pitchFamily="34" charset="-128"/>
              <a:cs typeface="Arial Unicode MS" panose="020B0604020202020204" pitchFamily="34" charset="-128"/>
            </a:endParaRPr>
          </a:p>
        </p:txBody>
      </p:sp>
      <p:sp>
        <p:nvSpPr>
          <p:cNvPr id="7" name="officeArt object">
            <a:extLst>
              <a:ext uri="{FF2B5EF4-FFF2-40B4-BE49-F238E27FC236}">
                <a16:creationId xmlns:a16="http://schemas.microsoft.com/office/drawing/2014/main" id="{1D65A296-8A2A-8544-9A0C-AEC421970379}"/>
              </a:ext>
            </a:extLst>
          </p:cNvPr>
          <p:cNvSpPr/>
          <p:nvPr/>
        </p:nvSpPr>
        <p:spPr>
          <a:xfrm>
            <a:off x="4421801" y="1275351"/>
            <a:ext cx="508000" cy="508000"/>
          </a:xfrm>
          <a:prstGeom prst="ellipse">
            <a:avLst/>
          </a:prstGeom>
          <a:solidFill>
            <a:srgbClr val="FFFFFF"/>
          </a:solidFill>
          <a:ln w="12700" cap="flat">
            <a:noFill/>
            <a:miter lim="400000"/>
          </a:ln>
          <a:effectLst/>
        </p:spPr>
        <p:txBody>
          <a:bodyPr wrap="square" lIns="0" tIns="0" rIns="0" bIns="0" numCol="1" anchor="ctr">
            <a:noAutofit/>
          </a:bodyPr>
          <a:lstStyle/>
          <a:p>
            <a:pPr marL="0" marR="0" algn="ctr">
              <a:lnSpc>
                <a:spcPct val="90000"/>
              </a:lnSpc>
              <a:spcBef>
                <a:spcPts val="0"/>
              </a:spcBef>
              <a:spcAft>
                <a:spcPts val="0"/>
              </a:spcAft>
            </a:pPr>
            <a:r>
              <a:rPr lang="en-US" sz="2400" b="1" dirty="0">
                <a:solidFill>
                  <a:srgbClr val="54CCB4"/>
                </a:solidFill>
                <a:effectLst/>
                <a:latin typeface="Superclarendon" panose="02060605060000020003" pitchFamily="18" charset="77"/>
                <a:ea typeface="Arial Unicode MS" panose="020B0604020202020204" pitchFamily="34" charset="-128"/>
                <a:cs typeface="Arial Unicode MS" panose="020B0604020202020204" pitchFamily="34" charset="-128"/>
              </a:rPr>
              <a:t>2</a:t>
            </a:r>
          </a:p>
        </p:txBody>
      </p:sp>
      <p:sp>
        <p:nvSpPr>
          <p:cNvPr id="8" name="officeArt object">
            <a:extLst>
              <a:ext uri="{FF2B5EF4-FFF2-40B4-BE49-F238E27FC236}">
                <a16:creationId xmlns:a16="http://schemas.microsoft.com/office/drawing/2014/main" id="{7E350041-295F-984C-B314-E51A27293ED1}"/>
              </a:ext>
            </a:extLst>
          </p:cNvPr>
          <p:cNvSpPr/>
          <p:nvPr/>
        </p:nvSpPr>
        <p:spPr>
          <a:xfrm>
            <a:off x="6211000" y="1216929"/>
            <a:ext cx="1625600" cy="2847427"/>
          </a:xfrm>
          <a:prstGeom prst="rect">
            <a:avLst/>
          </a:prstGeom>
          <a:solidFill>
            <a:schemeClr val="accent3">
              <a:hueOff val="-43146"/>
              <a:satOff val="21189"/>
              <a:lumOff val="13485"/>
            </a:schemeClr>
          </a:soli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o="urn:schemas-microsoft-com:office:office" xmlns:v="urn:schemas-microsoft-com:vml" xmlns:w10="urn:schemas-microsoft-com:office:word" xmlns:w="http://schemas.openxmlformats.org/wordprocessingml/2006/main" xmlns="" xmlns:lc="http://schemas.openxmlformats.org/drawingml/2006/lockedCanvas" val="1"/>
            </a:ext>
          </a:extLst>
        </p:spPr>
        <p:txBody>
          <a:bodyPr wrap="square" lIns="50800" tIns="50800" rIns="50800" bIns="50800" numCol="1" anchor="ctr">
            <a:noAutofit/>
          </a:bodyPr>
          <a:lstStyle/>
          <a:p>
            <a:pPr marL="0" marR="0" algn="ctr">
              <a:spcBef>
                <a:spcPts val="0"/>
              </a:spcBef>
              <a:spcAft>
                <a:spcPts val="200"/>
              </a:spcAft>
            </a:pPr>
            <a:r>
              <a:rPr lang="en-US" sz="1800" b="1" cap="all" dirty="0">
                <a:solidFill>
                  <a:srgbClr val="565656"/>
                </a:solidFill>
                <a:effectLst/>
                <a:latin typeface="DIN Condensed" pitchFamily="2" charset="0"/>
                <a:cs typeface="Arial Unicode MS" panose="020B0604020202020204" pitchFamily="34" charset="-128"/>
              </a:rPr>
              <a:t> Foster community &amp; COMMUNICATIONS</a:t>
            </a:r>
          </a:p>
          <a:p>
            <a:pPr marL="0" marR="0" algn="ctr">
              <a:spcBef>
                <a:spcPts val="0"/>
              </a:spcBef>
              <a:spcAft>
                <a:spcPts val="200"/>
              </a:spcAft>
            </a:pPr>
            <a:endParaRPr lang="en-US" sz="1800" b="1" cap="all" dirty="0">
              <a:solidFill>
                <a:srgbClr val="565656"/>
              </a:solidFill>
              <a:effectLst/>
              <a:latin typeface="DIN Condensed" pitchFamily="2" charset="0"/>
              <a:cs typeface="Arial Unicode MS" panose="020B0604020202020204" pitchFamily="34" charset="-128"/>
            </a:endParaRPr>
          </a:p>
          <a:p>
            <a:pPr marL="342900" marR="0" lvl="0" indent="-342900" algn="l" fontAlgn="base">
              <a:spcBef>
                <a:spcPts val="0"/>
              </a:spcBef>
              <a:spcAft>
                <a:spcPts val="900"/>
              </a:spcAft>
              <a:buFont typeface="+mj-lt"/>
              <a:buAutoNum type="arabicPeriod"/>
            </a:pPr>
            <a:r>
              <a:rPr lang="en-US" sz="900" u="none" strike="noStrike" kern="0" spc="0" dirty="0">
                <a:solidFill>
                  <a:srgbClr val="000000"/>
                </a:solidFill>
                <a:effectLst/>
                <a:latin typeface="Avenir Next" panose="020B0503020202020204" pitchFamily="34" charset="0"/>
                <a:ea typeface="Arial Unicode MS" panose="020B0604020202020204" pitchFamily="34" charset="-128"/>
                <a:cs typeface="Arial Unicode MS" panose="020B0604020202020204" pitchFamily="34" charset="-128"/>
              </a:rPr>
              <a:t>Create moments to connect in our community</a:t>
            </a:r>
            <a:endParaRPr lang="en-US" sz="1100" u="none" strike="noStrike" kern="0" spc="0" dirty="0">
              <a:solidFill>
                <a:srgbClr val="000000"/>
              </a:solidFill>
              <a:effectLst/>
              <a:latin typeface="Avenir Next" panose="020B0503020202020204" pitchFamily="34" charset="0"/>
              <a:ea typeface="Arial Unicode MS" panose="020B0604020202020204" pitchFamily="34" charset="-128"/>
              <a:cs typeface="Arial Unicode MS" panose="020B0604020202020204" pitchFamily="34" charset="-128"/>
            </a:endParaRPr>
          </a:p>
          <a:p>
            <a:pPr marL="342900" marR="0" lvl="0" indent="-342900" algn="l" fontAlgn="base">
              <a:spcBef>
                <a:spcPts val="0"/>
              </a:spcBef>
              <a:spcAft>
                <a:spcPts val="900"/>
              </a:spcAft>
              <a:buFont typeface="+mj-lt"/>
              <a:buAutoNum type="arabicPeriod"/>
            </a:pPr>
            <a:r>
              <a:rPr lang="en-US" sz="900" u="none" strike="noStrike" kern="0" spc="0" dirty="0">
                <a:solidFill>
                  <a:srgbClr val="000000"/>
                </a:solidFill>
                <a:effectLst/>
                <a:latin typeface="Avenir Next" panose="020B0503020202020204" pitchFamily="34" charset="0"/>
                <a:ea typeface="Arial Unicode MS" panose="020B0604020202020204" pitchFamily="34" charset="-128"/>
                <a:cs typeface="Arial Unicode MS" panose="020B0604020202020204" pitchFamily="34" charset="-128"/>
              </a:rPr>
              <a:t>Communicate acts of kindness</a:t>
            </a:r>
            <a:endParaRPr lang="en-US" sz="1100" u="none" strike="noStrike" kern="0" spc="0" dirty="0">
              <a:solidFill>
                <a:srgbClr val="000000"/>
              </a:solidFill>
              <a:effectLst/>
              <a:latin typeface="Avenir Next" panose="020B0503020202020204" pitchFamily="34" charset="0"/>
              <a:ea typeface="Arial Unicode MS" panose="020B0604020202020204" pitchFamily="34" charset="-128"/>
              <a:cs typeface="Arial Unicode MS" panose="020B0604020202020204" pitchFamily="34" charset="-128"/>
            </a:endParaRPr>
          </a:p>
        </p:txBody>
      </p:sp>
      <p:sp>
        <p:nvSpPr>
          <p:cNvPr id="9" name="officeArt object">
            <a:extLst>
              <a:ext uri="{FF2B5EF4-FFF2-40B4-BE49-F238E27FC236}">
                <a16:creationId xmlns:a16="http://schemas.microsoft.com/office/drawing/2014/main" id="{2BE418A2-0FE5-D543-9F3D-752D34F7C445}"/>
              </a:ext>
            </a:extLst>
          </p:cNvPr>
          <p:cNvSpPr/>
          <p:nvPr/>
        </p:nvSpPr>
        <p:spPr>
          <a:xfrm>
            <a:off x="6777301" y="1275351"/>
            <a:ext cx="508000" cy="508000"/>
          </a:xfrm>
          <a:prstGeom prst="ellipse">
            <a:avLst/>
          </a:prstGeom>
          <a:solidFill>
            <a:srgbClr val="FFFFFF"/>
          </a:solidFill>
          <a:ln w="12700" cap="flat">
            <a:noFill/>
            <a:miter lim="400000"/>
          </a:ln>
          <a:effectLst/>
        </p:spPr>
        <p:txBody>
          <a:bodyPr wrap="square" lIns="0" tIns="0" rIns="0" bIns="0" numCol="1" anchor="ctr">
            <a:noAutofit/>
          </a:bodyPr>
          <a:lstStyle/>
          <a:p>
            <a:pPr marL="0" marR="0" algn="ctr">
              <a:lnSpc>
                <a:spcPct val="90000"/>
              </a:lnSpc>
              <a:spcBef>
                <a:spcPts val="0"/>
              </a:spcBef>
              <a:spcAft>
                <a:spcPts val="0"/>
              </a:spcAft>
            </a:pPr>
            <a:r>
              <a:rPr lang="en-US" sz="2400" b="1">
                <a:solidFill>
                  <a:srgbClr val="91D176"/>
                </a:solidFill>
                <a:effectLst/>
                <a:latin typeface="Superclarendon" panose="02060605060000020003" pitchFamily="18" charset="77"/>
                <a:ea typeface="Arial Unicode MS" panose="020B0604020202020204" pitchFamily="34" charset="-128"/>
                <a:cs typeface="Arial Unicode MS" panose="020B0604020202020204" pitchFamily="34" charset="-128"/>
              </a:rPr>
              <a:t>3</a:t>
            </a:r>
            <a:endParaRPr lang="en-US" sz="2400" b="1">
              <a:solidFill>
                <a:srgbClr val="54CCB4"/>
              </a:solidFill>
              <a:effectLst/>
              <a:latin typeface="Superclarendon" panose="02060605060000020003" pitchFamily="18" charset="77"/>
              <a:ea typeface="Arial Unicode MS" panose="020B0604020202020204" pitchFamily="34" charset="-128"/>
              <a:cs typeface="Arial Unicode MS" panose="020B0604020202020204" pitchFamily="34" charset="-128"/>
            </a:endParaRPr>
          </a:p>
        </p:txBody>
      </p:sp>
      <p:sp>
        <p:nvSpPr>
          <p:cNvPr id="10" name="officeArt object">
            <a:extLst>
              <a:ext uri="{FF2B5EF4-FFF2-40B4-BE49-F238E27FC236}">
                <a16:creationId xmlns:a16="http://schemas.microsoft.com/office/drawing/2014/main" id="{1E86890F-BBD6-0C4C-B9B0-35AC6EFBEBB6}"/>
              </a:ext>
            </a:extLst>
          </p:cNvPr>
          <p:cNvSpPr/>
          <p:nvPr/>
        </p:nvSpPr>
        <p:spPr>
          <a:xfrm>
            <a:off x="8632224" y="1211902"/>
            <a:ext cx="1625600" cy="2847427"/>
          </a:xfrm>
          <a:prstGeom prst="rect">
            <a:avLst/>
          </a:prstGeom>
          <a:solidFill>
            <a:srgbClr val="FFC000"/>
          </a:solidFill>
          <a:ln w="12700" cap="flat">
            <a:noFill/>
            <a:miter lim="400000"/>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o="urn:schemas-microsoft-com:office:office" xmlns:v="urn:schemas-microsoft-com:vml" xmlns:w10="urn:schemas-microsoft-com:office:word" xmlns:w="http://schemas.openxmlformats.org/wordprocessingml/2006/main" xmlns="" xmlns:lc="http://schemas.openxmlformats.org/drawingml/2006/lockedCanvas" val="1"/>
            </a:ext>
          </a:extLst>
        </p:spPr>
        <p:txBody>
          <a:bodyPr wrap="square" lIns="50800" tIns="50800" rIns="50800" bIns="50800" numCol="1" anchor="ctr">
            <a:noAutofit/>
          </a:bodyPr>
          <a:lstStyle/>
          <a:p>
            <a:pPr marL="0" marR="0" algn="ctr">
              <a:spcBef>
                <a:spcPts val="0"/>
              </a:spcBef>
              <a:spcAft>
                <a:spcPts val="200"/>
              </a:spcAft>
            </a:pPr>
            <a:r>
              <a:rPr lang="en-US" sz="1800" b="1" cap="all" dirty="0">
                <a:solidFill>
                  <a:srgbClr val="565656"/>
                </a:solidFill>
                <a:effectLst/>
                <a:latin typeface="DIN Condensed" pitchFamily="2" charset="0"/>
                <a:cs typeface="Arial Unicode MS" panose="020B0604020202020204" pitchFamily="34" charset="-128"/>
              </a:rPr>
              <a:t>KEEP GOING</a:t>
            </a:r>
          </a:p>
        </p:txBody>
      </p:sp>
      <p:sp>
        <p:nvSpPr>
          <p:cNvPr id="11" name="officeArt object">
            <a:extLst>
              <a:ext uri="{FF2B5EF4-FFF2-40B4-BE49-F238E27FC236}">
                <a16:creationId xmlns:a16="http://schemas.microsoft.com/office/drawing/2014/main" id="{B8BF796D-193D-D642-87A9-1CA007B792E0}"/>
              </a:ext>
            </a:extLst>
          </p:cNvPr>
          <p:cNvSpPr/>
          <p:nvPr/>
        </p:nvSpPr>
        <p:spPr>
          <a:xfrm>
            <a:off x="9191024" y="1270323"/>
            <a:ext cx="508000" cy="508000"/>
          </a:xfrm>
          <a:prstGeom prst="ellipse">
            <a:avLst/>
          </a:prstGeom>
          <a:solidFill>
            <a:srgbClr val="FFFFFF"/>
          </a:solidFill>
          <a:ln w="12700" cap="flat">
            <a:noFill/>
            <a:miter lim="400000"/>
          </a:ln>
          <a:effectLst/>
        </p:spPr>
        <p:txBody>
          <a:bodyPr wrap="square" lIns="0" tIns="0" rIns="0" bIns="0" numCol="1" anchor="ctr">
            <a:noAutofit/>
          </a:bodyPr>
          <a:lstStyle/>
          <a:p>
            <a:pPr marL="0" marR="0" algn="ctr">
              <a:lnSpc>
                <a:spcPct val="90000"/>
              </a:lnSpc>
              <a:spcBef>
                <a:spcPts val="0"/>
              </a:spcBef>
              <a:spcAft>
                <a:spcPts val="0"/>
              </a:spcAft>
            </a:pPr>
            <a:r>
              <a:rPr lang="en-US" sz="2400" b="1">
                <a:solidFill>
                  <a:srgbClr val="FEB600"/>
                </a:solidFill>
                <a:effectLst/>
                <a:latin typeface="Superclarendon" panose="02060605060000020003" pitchFamily="18" charset="77"/>
                <a:ea typeface="Arial Unicode MS" panose="020B0604020202020204" pitchFamily="34" charset="-128"/>
                <a:cs typeface="Arial Unicode MS" panose="020B0604020202020204" pitchFamily="34" charset="-128"/>
              </a:rPr>
              <a:t>4</a:t>
            </a:r>
            <a:endParaRPr lang="en-US" sz="2400" b="1">
              <a:solidFill>
                <a:srgbClr val="54CCB4"/>
              </a:solidFill>
              <a:effectLst/>
              <a:latin typeface="Superclarendon" panose="02060605060000020003" pitchFamily="18" charset="77"/>
              <a:ea typeface="Arial Unicode MS" panose="020B0604020202020204" pitchFamily="34" charset="-128"/>
              <a:cs typeface="Arial Unicode MS" panose="020B0604020202020204" pitchFamily="34" charset="-128"/>
            </a:endParaRPr>
          </a:p>
        </p:txBody>
      </p:sp>
      <p:sp>
        <p:nvSpPr>
          <p:cNvPr id="14" name="Content Placeholder 2">
            <a:extLst>
              <a:ext uri="{FF2B5EF4-FFF2-40B4-BE49-F238E27FC236}">
                <a16:creationId xmlns:a16="http://schemas.microsoft.com/office/drawing/2014/main" id="{6A536914-9954-EF43-BA03-70A7420770CC}"/>
              </a:ext>
            </a:extLst>
          </p:cNvPr>
          <p:cNvSpPr>
            <a:spLocks noGrp="1"/>
          </p:cNvSpPr>
          <p:nvPr>
            <p:ph idx="1"/>
          </p:nvPr>
        </p:nvSpPr>
        <p:spPr>
          <a:xfrm>
            <a:off x="1515002" y="4214639"/>
            <a:ext cx="1688426" cy="2192646"/>
          </a:xfrm>
        </p:spPr>
        <p:txBody>
          <a:bodyPr>
            <a:normAutofit lnSpcReduction="10000"/>
          </a:bodyPr>
          <a:lstStyle/>
          <a:p>
            <a:r>
              <a:rPr lang="en-US" sz="1100" b="1" dirty="0"/>
              <a:t>Amazon Wishlist </a:t>
            </a:r>
            <a:r>
              <a:rPr lang="en-US" sz="1100" dirty="0"/>
              <a:t>– continue investment and communicate</a:t>
            </a:r>
          </a:p>
          <a:p>
            <a:r>
              <a:rPr lang="en-US" sz="1100" b="1" dirty="0"/>
              <a:t>Room Parent Coordination </a:t>
            </a:r>
            <a:r>
              <a:rPr lang="en-US" sz="1100" dirty="0"/>
              <a:t>-  </a:t>
            </a:r>
            <a:r>
              <a:rPr lang="en-US" sz="1100" b="1" dirty="0"/>
              <a:t> </a:t>
            </a:r>
            <a:r>
              <a:rPr lang="en-US" sz="1100" dirty="0"/>
              <a:t>continue program and increase visibility with Fall / Spring touch-base meetings with teachers and room parents</a:t>
            </a:r>
          </a:p>
        </p:txBody>
      </p:sp>
      <p:sp>
        <p:nvSpPr>
          <p:cNvPr id="15" name="Content Placeholder 2">
            <a:extLst>
              <a:ext uri="{FF2B5EF4-FFF2-40B4-BE49-F238E27FC236}">
                <a16:creationId xmlns:a16="http://schemas.microsoft.com/office/drawing/2014/main" id="{01DB6B6D-6C51-8C4A-8DD7-39050E744754}"/>
              </a:ext>
            </a:extLst>
          </p:cNvPr>
          <p:cNvSpPr txBox="1">
            <a:spLocks/>
          </p:cNvSpPr>
          <p:nvPr/>
        </p:nvSpPr>
        <p:spPr>
          <a:xfrm>
            <a:off x="3744483" y="4214639"/>
            <a:ext cx="1819737" cy="238210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1100" b="1" dirty="0"/>
              <a:t>Maintain </a:t>
            </a:r>
            <a:r>
              <a:rPr lang="en-US" sz="1100" dirty="0"/>
              <a:t>– ensure programs are adequately funded. No surprises</a:t>
            </a:r>
          </a:p>
          <a:p>
            <a:r>
              <a:rPr lang="en-US" sz="1100" b="1" dirty="0"/>
              <a:t>Classroom Money – </a:t>
            </a:r>
            <a:r>
              <a:rPr lang="en-US" sz="1100" dirty="0"/>
              <a:t>drive more funding towards classrooms and students directly</a:t>
            </a:r>
          </a:p>
          <a:p>
            <a:r>
              <a:rPr lang="en-US" sz="1100" b="1" dirty="0"/>
              <a:t>Dolphin Sponsor – </a:t>
            </a:r>
            <a:r>
              <a:rPr lang="en-US" sz="1100" dirty="0"/>
              <a:t>grow the program by selling banners. Ad funds go to Music department. Banner funds go to Enrichment.</a:t>
            </a:r>
          </a:p>
        </p:txBody>
      </p:sp>
      <p:sp>
        <p:nvSpPr>
          <p:cNvPr id="13" name="Content Placeholder 2">
            <a:extLst>
              <a:ext uri="{FF2B5EF4-FFF2-40B4-BE49-F238E27FC236}">
                <a16:creationId xmlns:a16="http://schemas.microsoft.com/office/drawing/2014/main" id="{F091B32E-F30E-B84F-9752-C43DACC900B9}"/>
              </a:ext>
            </a:extLst>
          </p:cNvPr>
          <p:cNvSpPr txBox="1">
            <a:spLocks/>
          </p:cNvSpPr>
          <p:nvPr/>
        </p:nvSpPr>
        <p:spPr>
          <a:xfrm>
            <a:off x="6179587" y="4214638"/>
            <a:ext cx="1738728" cy="246048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1100" b="1" dirty="0"/>
              <a:t>Kindness Committee </a:t>
            </a:r>
            <a:r>
              <a:rPr lang="en-US" sz="1100" dirty="0"/>
              <a:t>– Hold a Fall and Spring Event</a:t>
            </a:r>
          </a:p>
          <a:p>
            <a:r>
              <a:rPr lang="en-US" sz="1100" b="1" dirty="0"/>
              <a:t>Parent Networking Events – </a:t>
            </a:r>
            <a:r>
              <a:rPr lang="en-US" sz="1100" dirty="0"/>
              <a:t>In Person 2x a year</a:t>
            </a:r>
          </a:p>
          <a:p>
            <a:r>
              <a:rPr lang="en-US" sz="1100" b="1" dirty="0"/>
              <a:t>Create Kindness </a:t>
            </a:r>
            <a:r>
              <a:rPr lang="en-US" sz="1100" dirty="0"/>
              <a:t>events for school by volunteering in our Naples community</a:t>
            </a:r>
          </a:p>
          <a:p>
            <a:endParaRPr lang="en-US" sz="1100" dirty="0"/>
          </a:p>
        </p:txBody>
      </p:sp>
      <p:sp>
        <p:nvSpPr>
          <p:cNvPr id="16" name="Content Placeholder 2">
            <a:extLst>
              <a:ext uri="{FF2B5EF4-FFF2-40B4-BE49-F238E27FC236}">
                <a16:creationId xmlns:a16="http://schemas.microsoft.com/office/drawing/2014/main" id="{693EF0E1-9870-E244-A880-AAD835AD6A8E}"/>
              </a:ext>
            </a:extLst>
          </p:cNvPr>
          <p:cNvSpPr txBox="1">
            <a:spLocks/>
          </p:cNvSpPr>
          <p:nvPr/>
        </p:nvSpPr>
        <p:spPr>
          <a:xfrm>
            <a:off x="8569397" y="4214638"/>
            <a:ext cx="2007811" cy="193972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en-US" sz="1100" b="1" dirty="0"/>
          </a:p>
        </p:txBody>
      </p:sp>
      <p:sp>
        <p:nvSpPr>
          <p:cNvPr id="17" name="Content Placeholder 2">
            <a:extLst>
              <a:ext uri="{FF2B5EF4-FFF2-40B4-BE49-F238E27FC236}">
                <a16:creationId xmlns:a16="http://schemas.microsoft.com/office/drawing/2014/main" id="{5FF67155-12F2-EC4E-B478-870808CAB7D1}"/>
              </a:ext>
            </a:extLst>
          </p:cNvPr>
          <p:cNvSpPr txBox="1">
            <a:spLocks/>
          </p:cNvSpPr>
          <p:nvPr/>
        </p:nvSpPr>
        <p:spPr>
          <a:xfrm>
            <a:off x="8575659" y="4229002"/>
            <a:ext cx="2802089" cy="141709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1100" b="1" dirty="0"/>
              <a:t>Continue</a:t>
            </a:r>
            <a:r>
              <a:rPr lang="en-US" sz="1100" dirty="0"/>
              <a:t> to work on existing programs while navigating challenging school environment.</a:t>
            </a:r>
            <a:r>
              <a:rPr lang="en-US" sz="800" b="1" dirty="0"/>
              <a:t> </a:t>
            </a:r>
          </a:p>
          <a:p>
            <a:r>
              <a:rPr lang="en-US" sz="1100" b="1" dirty="0"/>
              <a:t>Enrichment – </a:t>
            </a:r>
            <a:r>
              <a:rPr lang="en-US" sz="1100" dirty="0"/>
              <a:t>search for new ways to create new learning opportunities for students with the help from teachers and parents.</a:t>
            </a:r>
          </a:p>
          <a:p>
            <a:r>
              <a:rPr lang="en-US" sz="1100" b="1" dirty="0"/>
              <a:t>Transition </a:t>
            </a:r>
            <a:r>
              <a:rPr lang="en-US" sz="1100" dirty="0"/>
              <a:t> - Grow leadership within PTO Network, focusing on more parents taking on leadership positions.</a:t>
            </a:r>
            <a:endParaRPr lang="en-US" sz="1100" b="1" dirty="0"/>
          </a:p>
          <a:p>
            <a:pPr marL="0" indent="0">
              <a:buNone/>
            </a:pPr>
            <a:endParaRPr lang="en-US" sz="1100" dirty="0"/>
          </a:p>
          <a:p>
            <a:endParaRPr lang="en-US" sz="1100" dirty="0"/>
          </a:p>
        </p:txBody>
      </p:sp>
    </p:spTree>
    <p:extLst>
      <p:ext uri="{BB962C8B-B14F-4D97-AF65-F5344CB8AC3E}">
        <p14:creationId xmlns:p14="http://schemas.microsoft.com/office/powerpoint/2010/main" val="209218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GOALS for this year</a:t>
            </a:r>
          </a:p>
        </p:txBody>
      </p:sp>
      <p:sp>
        <p:nvSpPr>
          <p:cNvPr id="4" name="Content Placeholder 2">
            <a:extLst>
              <a:ext uri="{FF2B5EF4-FFF2-40B4-BE49-F238E27FC236}">
                <a16:creationId xmlns:a16="http://schemas.microsoft.com/office/drawing/2014/main" id="{5E31327C-0579-CA49-B174-2FAFEF32BEAE}"/>
              </a:ext>
            </a:extLst>
          </p:cNvPr>
          <p:cNvSpPr>
            <a:spLocks noGrp="1"/>
          </p:cNvSpPr>
          <p:nvPr>
            <p:ph idx="1"/>
          </p:nvPr>
        </p:nvSpPr>
        <p:spPr>
          <a:xfrm>
            <a:off x="1251678" y="1128451"/>
            <a:ext cx="10178322" cy="5362302"/>
          </a:xfrm>
        </p:spPr>
        <p:txBody>
          <a:bodyPr>
            <a:normAutofit/>
          </a:bodyPr>
          <a:lstStyle/>
          <a:p>
            <a:pPr marL="0" indent="0">
              <a:buNone/>
            </a:pPr>
            <a:endParaRPr lang="en-US" sz="1600" dirty="0"/>
          </a:p>
          <a:p>
            <a:r>
              <a:rPr lang="en-US" sz="1800" dirty="0">
                <a:solidFill>
                  <a:srgbClr val="C00000"/>
                </a:solidFill>
              </a:rPr>
              <a:t>Classroom Funding </a:t>
            </a:r>
            <a:r>
              <a:rPr lang="en-US" sz="1800" dirty="0"/>
              <a:t>– continue to support the needs of teachers and classrooms via Wishlist and Events</a:t>
            </a:r>
          </a:p>
          <a:p>
            <a:r>
              <a:rPr lang="en-US" sz="1800" dirty="0"/>
              <a:t>Roll out </a:t>
            </a:r>
            <a:r>
              <a:rPr lang="en-US" sz="1800" dirty="0">
                <a:solidFill>
                  <a:srgbClr val="C00000"/>
                </a:solidFill>
              </a:rPr>
              <a:t>Grade level parties </a:t>
            </a:r>
            <a:r>
              <a:rPr lang="en-US" sz="1800" dirty="0"/>
              <a:t>for Winter and Year End where GLRs work with teachers to organize events. PTO sponsored</a:t>
            </a:r>
          </a:p>
          <a:p>
            <a:r>
              <a:rPr lang="en-US" sz="1800" dirty="0">
                <a:solidFill>
                  <a:srgbClr val="C00000"/>
                </a:solidFill>
              </a:rPr>
              <a:t>GLRs to expand </a:t>
            </a:r>
            <a:r>
              <a:rPr lang="en-US" sz="1800" dirty="0"/>
              <a:t>their visibility and support of each grade as needed</a:t>
            </a:r>
          </a:p>
          <a:p>
            <a:r>
              <a:rPr lang="en-US" sz="1800" dirty="0"/>
              <a:t>Bring back </a:t>
            </a:r>
            <a:r>
              <a:rPr lang="en-US" sz="1800" dirty="0">
                <a:solidFill>
                  <a:srgbClr val="C00000"/>
                </a:solidFill>
              </a:rPr>
              <a:t>Fall Festival</a:t>
            </a:r>
            <a:r>
              <a:rPr lang="en-US" sz="1800" dirty="0"/>
              <a:t> * and onsite Holiday House *</a:t>
            </a:r>
          </a:p>
          <a:p>
            <a:r>
              <a:rPr lang="en-US" sz="1800" dirty="0"/>
              <a:t>Create </a:t>
            </a:r>
            <a:r>
              <a:rPr lang="en-US" sz="1800" dirty="0">
                <a:solidFill>
                  <a:srgbClr val="C00000"/>
                </a:solidFill>
              </a:rPr>
              <a:t>Yearbook Club</a:t>
            </a:r>
          </a:p>
          <a:p>
            <a:r>
              <a:rPr lang="en-US" sz="1800" dirty="0"/>
              <a:t>Look for </a:t>
            </a:r>
            <a:r>
              <a:rPr lang="en-US" sz="1800" dirty="0">
                <a:solidFill>
                  <a:srgbClr val="C00000"/>
                </a:solidFill>
              </a:rPr>
              <a:t>Enrichment opportunities </a:t>
            </a:r>
            <a:r>
              <a:rPr lang="en-US" sz="1800" dirty="0"/>
              <a:t>that PTO can sponsor moving forward</a:t>
            </a:r>
          </a:p>
          <a:p>
            <a:r>
              <a:rPr lang="en-US" sz="1800" dirty="0">
                <a:solidFill>
                  <a:srgbClr val="C00000"/>
                </a:solidFill>
              </a:rPr>
              <a:t>Continue improvements across all areas </a:t>
            </a:r>
            <a:r>
              <a:rPr lang="en-US" sz="1800" dirty="0"/>
              <a:t>but keep doing what works well</a:t>
            </a:r>
          </a:p>
          <a:p>
            <a:r>
              <a:rPr lang="en-US" sz="1800" dirty="0">
                <a:solidFill>
                  <a:srgbClr val="C00000"/>
                </a:solidFill>
              </a:rPr>
              <a:t>Successful board transition </a:t>
            </a:r>
            <a:r>
              <a:rPr lang="en-US" sz="1800" dirty="0"/>
              <a:t>project work</a:t>
            </a:r>
          </a:p>
          <a:p>
            <a:pPr marL="0" indent="0">
              <a:buNone/>
            </a:pPr>
            <a:endParaRPr lang="en-US" sz="1800" dirty="0"/>
          </a:p>
          <a:p>
            <a:pPr marL="0" indent="0">
              <a:buNone/>
            </a:pPr>
            <a:endParaRPr lang="en-US" sz="1800" dirty="0"/>
          </a:p>
          <a:p>
            <a:pPr marL="0" indent="0">
              <a:buNone/>
            </a:pPr>
            <a:r>
              <a:rPr lang="en-US" sz="1800" dirty="0"/>
              <a:t>* Evaluate activities throughout the year per environment</a:t>
            </a:r>
          </a:p>
          <a:p>
            <a:pPr marL="0" indent="0">
              <a:buNone/>
            </a:pPr>
            <a:endParaRPr lang="en-US" dirty="0"/>
          </a:p>
          <a:p>
            <a:pPr marL="457200" lvl="1" indent="0">
              <a:buNone/>
            </a:pPr>
            <a:endParaRPr lang="en-US" dirty="0"/>
          </a:p>
          <a:p>
            <a:pPr marL="457200" lvl="1" indent="0">
              <a:buNone/>
            </a:pPr>
            <a:endParaRPr lang="en-US" dirty="0"/>
          </a:p>
          <a:p>
            <a:pPr lvl="1"/>
            <a:endParaRPr lang="en-US" sz="2200" dirty="0"/>
          </a:p>
          <a:p>
            <a:pPr lvl="1"/>
            <a:endParaRPr lang="en-US" sz="2200" dirty="0"/>
          </a:p>
          <a:p>
            <a:pPr lvl="1"/>
            <a:endParaRPr lang="en-US" sz="2200" dirty="0"/>
          </a:p>
          <a:p>
            <a:endParaRPr lang="en-US" sz="2400" dirty="0"/>
          </a:p>
        </p:txBody>
      </p:sp>
    </p:spTree>
    <p:extLst>
      <p:ext uri="{BB962C8B-B14F-4D97-AF65-F5344CB8AC3E}">
        <p14:creationId xmlns:p14="http://schemas.microsoft.com/office/powerpoint/2010/main" val="363260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1A65-8A8F-254B-BF95-13413B7C2B98}"/>
              </a:ext>
            </a:extLst>
          </p:cNvPr>
          <p:cNvSpPr>
            <a:spLocks noGrp="1"/>
          </p:cNvSpPr>
          <p:nvPr>
            <p:ph type="title"/>
          </p:nvPr>
        </p:nvSpPr>
        <p:spPr/>
        <p:txBody>
          <a:bodyPr/>
          <a:lstStyle/>
          <a:p>
            <a:r>
              <a:rPr lang="en-US" dirty="0"/>
              <a:t>Full YEAR FINANCIALS </a:t>
            </a:r>
          </a:p>
        </p:txBody>
      </p:sp>
      <p:graphicFrame>
        <p:nvGraphicFramePr>
          <p:cNvPr id="3" name="Chart 2">
            <a:extLst>
              <a:ext uri="{FF2B5EF4-FFF2-40B4-BE49-F238E27FC236}">
                <a16:creationId xmlns:a16="http://schemas.microsoft.com/office/drawing/2014/main" id="{CF2C8504-AEEC-9B4B-9274-46B75606CB2A}"/>
              </a:ext>
            </a:extLst>
          </p:cNvPr>
          <p:cNvGraphicFramePr/>
          <p:nvPr/>
        </p:nvGraphicFramePr>
        <p:xfrm>
          <a:off x="2270164" y="1056948"/>
          <a:ext cx="3334261"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3AF2B12D-2476-7C45-A079-F587A6B04C02}"/>
              </a:ext>
            </a:extLst>
          </p:cNvPr>
          <p:cNvGraphicFramePr/>
          <p:nvPr/>
        </p:nvGraphicFramePr>
        <p:xfrm>
          <a:off x="5935441" y="1056947"/>
          <a:ext cx="3334261"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3961189"/>
      </p:ext>
    </p:extLst>
  </p:cSld>
  <p:clrMapOvr>
    <a:masterClrMapping/>
  </p:clrMapOvr>
</p:sld>
</file>

<file path=ppt/theme/theme1.xml><?xml version="1.0" encoding="utf-8"?>
<a:theme xmlns:a="http://schemas.openxmlformats.org/drawingml/2006/main" name="Bad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2104</Words>
  <Application>Microsoft Macintosh PowerPoint</Application>
  <PresentationFormat>Widescreen</PresentationFormat>
  <Paragraphs>376</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Rounded MT Bold</vt:lpstr>
      <vt:lpstr>Avenir Next</vt:lpstr>
      <vt:lpstr>Calibri</vt:lpstr>
      <vt:lpstr>DIN Condensed</vt:lpstr>
      <vt:lpstr>Gill Sans MT</vt:lpstr>
      <vt:lpstr>Impact</vt:lpstr>
      <vt:lpstr>Superclarendon</vt:lpstr>
      <vt:lpstr>Badge</vt:lpstr>
      <vt:lpstr>PARENT TEACHER ORGANIZATION WELCOME BACK TO SCHOOL</vt:lpstr>
      <vt:lpstr>AGENDA</vt:lpstr>
      <vt:lpstr>Mission statement</vt:lpstr>
      <vt:lpstr>LOE PTO BOARD</vt:lpstr>
      <vt:lpstr>PTO ROLES</vt:lpstr>
      <vt:lpstr>Be in the know</vt:lpstr>
      <vt:lpstr>2021/2022 Operating plan</vt:lpstr>
      <vt:lpstr>GOALS for this year</vt:lpstr>
      <vt:lpstr>Full YEAR FINANCIALS </vt:lpstr>
      <vt:lpstr>EXPENSE – 2021-2022 BUDGET</vt:lpstr>
      <vt:lpstr>NET revenue 2021-2022 BUDGET</vt:lpstr>
      <vt:lpstr>Enrichment programs</vt:lpstr>
      <vt:lpstr>GOLF TEAM</vt:lpstr>
      <vt:lpstr>ODYSSEY OF THE MIND</vt:lpstr>
      <vt:lpstr>OTHER PTO SPONSORED ACTIVITIES</vt:lpstr>
      <vt:lpstr>Volunteer needs &amp; Committees</vt:lpstr>
      <vt:lpstr>PTO LEADS NEEDED</vt:lpstr>
      <vt:lpstr>Fundraising and helping LOE</vt:lpstr>
      <vt:lpstr>BUSINESS SPONSORSHIP opportunities</vt:lpstr>
      <vt:lpstr>FALL Key events</vt:lpstr>
      <vt:lpstr>Spirit wear and spirit spy</vt:lpstr>
      <vt:lpstr>Get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TEACHER ORGANIZATION Fall coffee</dc:title>
  <dc:creator>Michelle Swilley Mullman</dc:creator>
  <cp:lastModifiedBy>Michelle Swilley Mullman</cp:lastModifiedBy>
  <cp:revision>20</cp:revision>
  <dcterms:created xsi:type="dcterms:W3CDTF">2020-09-16T20:51:30Z</dcterms:created>
  <dcterms:modified xsi:type="dcterms:W3CDTF">2021-08-24T00:05:39Z</dcterms:modified>
</cp:coreProperties>
</file>